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08" r:id="rId4"/>
    <p:sldMasterId id="2147483919" r:id="rId5"/>
  </p:sldMasterIdLst>
  <p:notesMasterIdLst>
    <p:notesMasterId r:id="rId10"/>
  </p:notesMasterIdLst>
  <p:sldIdLst>
    <p:sldId id="2147483595" r:id="rId6"/>
    <p:sldId id="2147483597" r:id="rId7"/>
    <p:sldId id="2147483598" r:id="rId8"/>
    <p:sldId id="2147483599" r:id="rId9"/>
  </p:sldIdLst>
  <p:sldSz cx="9906000" cy="6858000" type="A4"/>
  <p:notesSz cx="6735763" cy="9866313"/>
  <p:custDataLst>
    <p:tags r:id="rId11"/>
  </p:custDataLst>
  <p:defaultTex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p:defaultTextStyle>
  <p:extLst>
    <p:ext uri="{521415D9-36F7-43E2-AB2F-B90AF26B5E84}">
      <p14:sectionLst xmlns:p14="http://schemas.microsoft.com/office/powerpoint/2010/main">
        <p14:section name="様式" id="{500BF7FC-2F5C-4D98-887D-2C2A638C41CB}">
          <p14:sldIdLst>
            <p14:sldId id="2147483595"/>
            <p14:sldId id="2147483597"/>
          </p14:sldIdLst>
        </p14:section>
        <p14:section name="記載例" id="{A6A5D126-5449-4289-9191-5FEAD2D23D1D}">
          <p14:sldIdLst>
            <p14:sldId id="2147483598"/>
            <p14:sldId id="2147483599"/>
          </p14:sldIdLst>
        </p14:section>
      </p14:sectionLst>
    </p:ext>
    <p:ext uri="{EFAFB233-063F-42B5-8137-9DF3F51BA10A}">
      <p15:sldGuideLst xmlns:p15="http://schemas.microsoft.com/office/powerpoint/2012/main">
        <p15:guide id="2" pos="3120" userDrawn="1">
          <p15:clr>
            <a:srgbClr val="A4A3A4"/>
          </p15:clr>
        </p15:guide>
        <p15:guide id="3" orient="horz" pos="216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eshima, Michiru" initials="TM" lastIdx="20" clrIdx="0">
    <p:extLst>
      <p:ext uri="{19B8F6BF-5375-455C-9EA6-DF929625EA0E}">
        <p15:presenceInfo xmlns:p15="http://schemas.microsoft.com/office/powerpoint/2012/main" userId="S::miteshima@tohmatsu.co.jp::4ce32794-bca9-4413-b02a-c3d46948b27f" providerId="AD"/>
      </p:ext>
    </p:extLst>
  </p:cmAuthor>
  <p:cmAuthor id="2" name="Administrator" initials="A" lastIdx="49" clrIdx="1">
    <p:extLst>
      <p:ext uri="{19B8F6BF-5375-455C-9EA6-DF929625EA0E}">
        <p15:presenceInfo xmlns:p15="http://schemas.microsoft.com/office/powerpoint/2012/main" userId="Administrator" providerId="None"/>
      </p:ext>
    </p:extLst>
  </p:cmAuthor>
  <p:cmAuthor id="3" name="RI" initials="A" lastIdx="16" clrIdx="2">
    <p:extLst>
      <p:ext uri="{19B8F6BF-5375-455C-9EA6-DF929625EA0E}">
        <p15:presenceInfo xmlns:p15="http://schemas.microsoft.com/office/powerpoint/2012/main" userId="R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2CC"/>
    <a:srgbClr val="A7A397"/>
    <a:srgbClr val="FFB46A"/>
    <a:srgbClr val="005587"/>
    <a:srgbClr val="D9F1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A5521C-5967-424A-85A2-E3D93AAFA51C}" v="416" dt="2026-08-12T16:56:57.548"/>
  </p1510:revLst>
</p1510:revInfo>
</file>

<file path=ppt/tableStyles.xml><?xml version="1.0" encoding="utf-8"?>
<a:tblStyleLst xmlns:a="http://schemas.openxmlformats.org/drawingml/2006/main" def="{5C22544A-7EE6-4342-B048-85BDC9FD1C3A}">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5388" autoAdjust="0"/>
  </p:normalViewPr>
  <p:slideViewPr>
    <p:cSldViewPr snapToGrid="0">
      <p:cViewPr varScale="1">
        <p:scale>
          <a:sx n="122" d="100"/>
          <a:sy n="122" d="100"/>
        </p:scale>
        <p:origin x="1520" y="184"/>
      </p:cViewPr>
      <p:guideLst>
        <p:guide pos="3120"/>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commentAuthors" Target="commentAuthors.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ags" Target="tags/tag1.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19413" cy="495300"/>
          </a:xfrm>
          <a:prstGeom prst="rect">
            <a:avLst/>
          </a:prstGeom>
        </p:spPr>
        <p:txBody>
          <a:bodyPr vert="horz" lIns="91434" tIns="45717" rIns="91434" bIns="45717" rtlCol="0"/>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3" name="日付プレースホルダー 2"/>
          <p:cNvSpPr>
            <a:spLocks noGrp="1"/>
          </p:cNvSpPr>
          <p:nvPr>
            <p:ph type="dt" idx="1"/>
          </p:nvPr>
        </p:nvSpPr>
        <p:spPr>
          <a:xfrm>
            <a:off x="3814763" y="0"/>
            <a:ext cx="2919412" cy="495300"/>
          </a:xfrm>
          <a:prstGeom prst="rect">
            <a:avLst/>
          </a:prstGeom>
        </p:spPr>
        <p:txBody>
          <a:bodyPr vert="horz" lIns="91434" tIns="45717" rIns="91434" bIns="45717" rtlCol="0"/>
          <a:lstStyle>
            <a:lvl1pPr algn="r">
              <a:defRPr sz="1200">
                <a:latin typeface="+mn-lt"/>
                <a:ea typeface="Yu Gothic UI" panose="020B0500000000000000" pitchFamily="50" charset="-128"/>
                <a:cs typeface="+mn-cs"/>
                <a:sym typeface="+mn-lt"/>
              </a:defRPr>
            </a:lvl1pPr>
          </a:lstStyle>
          <a:p>
            <a:fld id="{AAE2C4BB-DD5D-4EF0-8811-528209874544}" type="datetimeFigureOut">
              <a:rPr kumimoji="1" lang="ja-JP" altLang="en-US" smtClean="0"/>
              <a:pPr/>
              <a:t>2026/10/7</a:t>
            </a:fld>
            <a:endParaRPr kumimoji="1" lang="ja-JP" altLang="en-US"/>
          </a:p>
        </p:txBody>
      </p:sp>
      <p:sp>
        <p:nvSpPr>
          <p:cNvPr id="4" name="スライド イメージ プレースホルダー 3"/>
          <p:cNvSpPr>
            <a:spLocks noGrp="1" noRot="1" noChangeAspect="1"/>
          </p:cNvSpPr>
          <p:nvPr>
            <p:ph type="sldImg" idx="2"/>
          </p:nvPr>
        </p:nvSpPr>
        <p:spPr>
          <a:xfrm>
            <a:off x="963613" y="1233488"/>
            <a:ext cx="4808537" cy="3328987"/>
          </a:xfrm>
          <a:prstGeom prst="rect">
            <a:avLst/>
          </a:prstGeom>
          <a:noFill/>
          <a:ln w="12700">
            <a:solidFill>
              <a:prstClr val="black"/>
            </a:solidFill>
          </a:ln>
        </p:spPr>
        <p:txBody>
          <a:bodyPr vert="horz" lIns="91434" tIns="45717" rIns="91434" bIns="45717" rtlCol="0" anchor="ctr"/>
          <a:lstStyle/>
          <a:p>
            <a:endParaRPr lang="ja-JP" altLang="en-US"/>
          </a:p>
        </p:txBody>
      </p:sp>
      <p:sp>
        <p:nvSpPr>
          <p:cNvPr id="5" name="ノート プレースホルダー 4"/>
          <p:cNvSpPr>
            <a:spLocks noGrp="1"/>
          </p:cNvSpPr>
          <p:nvPr>
            <p:ph type="body" sz="quarter" idx="3"/>
          </p:nvPr>
        </p:nvSpPr>
        <p:spPr>
          <a:xfrm>
            <a:off x="673101" y="4748213"/>
            <a:ext cx="5389563" cy="3884612"/>
          </a:xfrm>
          <a:prstGeom prst="rect">
            <a:avLst/>
          </a:prstGeom>
        </p:spPr>
        <p:txBody>
          <a:bodyPr vert="horz" lIns="91434" tIns="45717" rIns="91434" bIns="457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371013"/>
            <a:ext cx="2919413" cy="495300"/>
          </a:xfrm>
          <a:prstGeom prst="rect">
            <a:avLst/>
          </a:prstGeom>
        </p:spPr>
        <p:txBody>
          <a:bodyPr vert="horz" lIns="91434" tIns="45717" rIns="91434" bIns="45717" rtlCol="0" anchor="b"/>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7" name="スライド番号プレースホルダー 6"/>
          <p:cNvSpPr>
            <a:spLocks noGrp="1"/>
          </p:cNvSpPr>
          <p:nvPr>
            <p:ph type="sldNum" sz="quarter" idx="5"/>
          </p:nvPr>
        </p:nvSpPr>
        <p:spPr>
          <a:xfrm>
            <a:off x="3814763" y="9371013"/>
            <a:ext cx="2919412" cy="495300"/>
          </a:xfrm>
          <a:prstGeom prst="rect">
            <a:avLst/>
          </a:prstGeom>
        </p:spPr>
        <p:txBody>
          <a:bodyPr vert="horz" lIns="91434" tIns="45717" rIns="91434" bIns="45717" rtlCol="0" anchor="b"/>
          <a:lstStyle>
            <a:lvl1pPr algn="r">
              <a:defRPr sz="1200">
                <a:latin typeface="+mn-lt"/>
                <a:ea typeface="Yu Gothic UI" panose="020B0500000000000000" pitchFamily="50" charset="-128"/>
                <a:cs typeface="+mn-cs"/>
                <a:sym typeface="+mn-lt"/>
              </a:defRPr>
            </a:lvl1pPr>
          </a:lstStyle>
          <a:p>
            <a:fld id="{24DE13BB-FCB6-4491-A87D-1E9BA7500F8E}" type="slidenum">
              <a:rPr kumimoji="1" lang="ja-JP" altLang="en-US" smtClean="0"/>
              <a:pPr/>
              <a:t>‹#›</a:t>
            </a:fld>
            <a:endParaRPr kumimoji="1" lang="ja-JP" altLang="en-US"/>
          </a:p>
        </p:txBody>
      </p:sp>
    </p:spTree>
    <p:extLst>
      <p:ext uri="{BB962C8B-B14F-4D97-AF65-F5344CB8AC3E}">
        <p14:creationId xmlns:p14="http://schemas.microsoft.com/office/powerpoint/2010/main" val="98985224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1pPr>
    <a:lvl2pPr marL="4572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2pPr>
    <a:lvl3pPr marL="9144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3pPr>
    <a:lvl4pPr marL="13716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4pPr>
    <a:lvl5pPr marL="18288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9ECB3-87DF-08C4-03F0-146D99EC654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FC9C0C1-7067-A894-78F1-BAF207EC605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0DAE617-FDDC-6129-FE65-785653E5AA10}"/>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8DB84DC-C56E-90FA-E8C9-8502DB714D83}"/>
              </a:ext>
            </a:extLst>
          </p:cNvPr>
          <p:cNvSpPr>
            <a:spLocks noGrp="1"/>
          </p:cNvSpPr>
          <p:nvPr>
            <p:ph type="sldNum" sz="quarter" idx="5"/>
          </p:nvPr>
        </p:nvSpPr>
        <p:spPr/>
        <p:txBody>
          <a:bodyPr/>
          <a:lstStyle/>
          <a:p>
            <a:fld id="{24DE13BB-FCB6-4491-A87D-1E9BA7500F8E}" type="slidenum">
              <a:rPr kumimoji="1" lang="ja-JP" altLang="en-US" smtClean="0"/>
              <a:pPr/>
              <a:t>1</a:t>
            </a:fld>
            <a:endParaRPr kumimoji="1" lang="ja-JP" altLang="en-US"/>
          </a:p>
        </p:txBody>
      </p:sp>
    </p:spTree>
    <p:extLst>
      <p:ext uri="{BB962C8B-B14F-4D97-AF65-F5344CB8AC3E}">
        <p14:creationId xmlns:p14="http://schemas.microsoft.com/office/powerpoint/2010/main" val="5382254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1EA4B-90C3-15D1-DD1B-7FC388DF2A2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CD148BB-745B-AD97-075E-6A75E6A09B4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016495B-8910-D129-F48A-82677BFBADE0}"/>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CE449F6-ED4F-04B1-28B1-A845BFAE8C96}"/>
              </a:ext>
            </a:extLst>
          </p:cNvPr>
          <p:cNvSpPr>
            <a:spLocks noGrp="1"/>
          </p:cNvSpPr>
          <p:nvPr>
            <p:ph type="sldNum" sz="quarter" idx="5"/>
          </p:nvPr>
        </p:nvSpPr>
        <p:spPr/>
        <p:txBody>
          <a:bodyPr/>
          <a:lstStyle/>
          <a:p>
            <a:fld id="{24DE13BB-FCB6-4491-A87D-1E9BA7500F8E}" type="slidenum">
              <a:rPr kumimoji="1" lang="ja-JP" altLang="en-US" smtClean="0"/>
              <a:pPr/>
              <a:t>2</a:t>
            </a:fld>
            <a:endParaRPr kumimoji="1" lang="ja-JP" altLang="en-US"/>
          </a:p>
        </p:txBody>
      </p:sp>
    </p:spTree>
    <p:extLst>
      <p:ext uri="{BB962C8B-B14F-4D97-AF65-F5344CB8AC3E}">
        <p14:creationId xmlns:p14="http://schemas.microsoft.com/office/powerpoint/2010/main" val="31662948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8E466-8A89-D055-66FD-92CD2E28FD6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127AD2D-6FE2-F629-33A9-135D664E0A9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1E477C5-FEC4-6472-4E65-CFC7111BC19B}"/>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A63F4AC-41E3-F834-19B3-0B8C37132D4D}"/>
              </a:ext>
            </a:extLst>
          </p:cNvPr>
          <p:cNvSpPr>
            <a:spLocks noGrp="1"/>
          </p:cNvSpPr>
          <p:nvPr>
            <p:ph type="sldNum" sz="quarter" idx="5"/>
          </p:nvPr>
        </p:nvSpPr>
        <p:spPr/>
        <p:txBody>
          <a:bodyPr/>
          <a:lstStyle/>
          <a:p>
            <a:fld id="{24DE13BB-FCB6-4491-A87D-1E9BA7500F8E}" type="slidenum">
              <a:rPr kumimoji="1" lang="ja-JP" altLang="en-US" smtClean="0"/>
              <a:pPr/>
              <a:t>3</a:t>
            </a:fld>
            <a:endParaRPr kumimoji="1" lang="ja-JP" altLang="en-US"/>
          </a:p>
        </p:txBody>
      </p:sp>
    </p:spTree>
    <p:extLst>
      <p:ext uri="{BB962C8B-B14F-4D97-AF65-F5344CB8AC3E}">
        <p14:creationId xmlns:p14="http://schemas.microsoft.com/office/powerpoint/2010/main" val="11730748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193784-99F0-88CA-9CC2-EA286917D87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607EEF6-D8C3-75B8-28A6-DDAF34B835D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DE53A6D-228E-83AD-3FC2-FEEC80DA129A}"/>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93073B19-EDCE-2DD8-D335-3F0FC617C7E7}"/>
              </a:ext>
            </a:extLst>
          </p:cNvPr>
          <p:cNvSpPr>
            <a:spLocks noGrp="1"/>
          </p:cNvSpPr>
          <p:nvPr>
            <p:ph type="sldNum" sz="quarter" idx="5"/>
          </p:nvPr>
        </p:nvSpPr>
        <p:spPr/>
        <p:txBody>
          <a:bodyPr/>
          <a:lstStyle/>
          <a:p>
            <a:fld id="{24DE13BB-FCB6-4491-A87D-1E9BA7500F8E}" type="slidenum">
              <a:rPr kumimoji="1" lang="ja-JP" altLang="en-US" smtClean="0"/>
              <a:pPr/>
              <a:t>4</a:t>
            </a:fld>
            <a:endParaRPr kumimoji="1" lang="ja-JP" altLang="en-US"/>
          </a:p>
        </p:txBody>
      </p:sp>
    </p:spTree>
    <p:extLst>
      <p:ext uri="{BB962C8B-B14F-4D97-AF65-F5344CB8AC3E}">
        <p14:creationId xmlns:p14="http://schemas.microsoft.com/office/powerpoint/2010/main" val="39402408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2.png"/><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5.xml"/><Relationship Id="rId5" Type="http://schemas.openxmlformats.org/officeDocument/2006/relationships/image" Target="../media/image3.png"/><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1.emf"/></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1.emf"/></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1.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1.emf"/></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1.xml"/><Relationship Id="rId4" Type="http://schemas.openxmlformats.org/officeDocument/2006/relationships/image" Target="../media/image1.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2.xml"/><Relationship Id="rId4" Type="http://schemas.openxmlformats.org/officeDocument/2006/relationships/image" Target="../media/image1.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3.xml"/><Relationship Id="rId4" Type="http://schemas.openxmlformats.org/officeDocument/2006/relationships/image" Target="../media/image1.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4.xml"/><Relationship Id="rId4" Type="http://schemas.openxmlformats.org/officeDocument/2006/relationships/image" Target="../media/image1.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5.xml"/><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6.xml"/><Relationship Id="rId4" Type="http://schemas.openxmlformats.org/officeDocument/2006/relationships/image" Target="../media/image1.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7.xml"/><Relationship Id="rId4" Type="http://schemas.openxmlformats.org/officeDocument/2006/relationships/image" Target="../media/image1.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8.xml"/><Relationship Id="rId4"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9.xml"/><Relationship Id="rId4" Type="http://schemas.openxmlformats.org/officeDocument/2006/relationships/image" Target="../media/image1.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20.xml"/><Relationship Id="rId4" Type="http://schemas.openxmlformats.org/officeDocument/2006/relationships/image" Target="../media/image1.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3.bin"/><Relationship Id="rId7" Type="http://schemas.openxmlformats.org/officeDocument/2006/relationships/image" Target="../media/image5.jpeg"/><Relationship Id="rId2" Type="http://schemas.openxmlformats.org/officeDocument/2006/relationships/slideMaster" Target="../slideMasters/slideMaster1.xml"/><Relationship Id="rId1" Type="http://schemas.openxmlformats.org/officeDocument/2006/relationships/tags" Target="../tags/tag21.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1.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3.bin"/><Relationship Id="rId7" Type="http://schemas.openxmlformats.org/officeDocument/2006/relationships/image" Target="../media/image5.jpeg"/><Relationship Id="rId2" Type="http://schemas.openxmlformats.org/officeDocument/2006/relationships/slideMaster" Target="../slideMasters/slideMaster1.xml"/><Relationship Id="rId1" Type="http://schemas.openxmlformats.org/officeDocument/2006/relationships/tags" Target="../tags/tag22.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1.emf"/></Relationships>
</file>

<file path=ppt/slideLayouts/_rels/slideLayout21.xml.rels><?xml version="1.0" encoding="UTF-8" standalone="yes"?>
<Relationships xmlns="http://schemas.openxmlformats.org/package/2006/relationships"><Relationship Id="rId3" Type="http://schemas.openxmlformats.org/officeDocument/2006/relationships/oleObject" Target="../embeddings/oleObject3.bin"/><Relationship Id="rId7"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23.xml"/><Relationship Id="rId6" Type="http://schemas.openxmlformats.org/officeDocument/2006/relationships/image" Target="../media/image7.png"/><Relationship Id="rId5" Type="http://schemas.openxmlformats.org/officeDocument/2006/relationships/image" Target="../media/image3.png"/><Relationship Id="rId4" Type="http://schemas.openxmlformats.org/officeDocument/2006/relationships/image" Target="../media/image1.emf"/></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3.bin"/><Relationship Id="rId7"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24.xml"/><Relationship Id="rId6" Type="http://schemas.openxmlformats.org/officeDocument/2006/relationships/image" Target="../media/image7.png"/><Relationship Id="rId5" Type="http://schemas.openxmlformats.org/officeDocument/2006/relationships/image" Target="../media/image9.png"/><Relationship Id="rId4" Type="http://schemas.openxmlformats.org/officeDocument/2006/relationships/image" Target="../media/image1.emf"/></Relationships>
</file>

<file path=ppt/slideLayouts/_rels/slideLayout2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26.xml"/><Relationship Id="rId4" Type="http://schemas.openxmlformats.org/officeDocument/2006/relationships/image" Target="../media/image1.emf"/></Relationships>
</file>

<file path=ppt/slideLayouts/_rels/slideLayout2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27.xml"/><Relationship Id="rId4" Type="http://schemas.openxmlformats.org/officeDocument/2006/relationships/image" Target="../media/image1.emf"/></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28.xml"/><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29.xml"/><Relationship Id="rId4" Type="http://schemas.openxmlformats.org/officeDocument/2006/relationships/image" Target="../media/image1.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30.xml"/><Relationship Id="rId4" Type="http://schemas.openxmlformats.org/officeDocument/2006/relationships/image" Target="../media/image1.emf"/></Relationships>
</file>

<file path=ppt/slideLayouts/_rels/slideLayout2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31.xml"/><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基本版） タイトル_ ロゴ入り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171908915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Picture Placeholder 8"/>
          <p:cNvSpPr>
            <a:spLocks noGrp="1" noChangeAspect="1"/>
          </p:cNvSpPr>
          <p:nvPr>
            <p:ph type="pic" sz="quarter" idx="11"/>
          </p:nvPr>
        </p:nvSpPr>
        <p:spPr bwMode="gray">
          <a:xfrm>
            <a:off x="2523000" y="999000"/>
            <a:ext cx="4860000" cy="4860000"/>
          </a:xfrm>
          <a:prstGeom prst="rect">
            <a:avLst/>
          </a:prstGeom>
        </p:spPr>
        <p:txBody>
          <a:bodyPr/>
          <a:lstStyle>
            <a:lvl1pPr>
              <a:defRPr baseline="0">
                <a:latin typeface="+mn-lt"/>
                <a:ea typeface="+mn-ea"/>
                <a:cs typeface="+mn-cs"/>
                <a:sym typeface="+mn-lt"/>
              </a:defRPr>
            </a:lvl1pPr>
          </a:lstStyle>
          <a:p>
            <a:r>
              <a:rPr lang="ja-JP" altLang="en-US"/>
              <a:t>アイコンをクリックして図を追加</a:t>
            </a:r>
            <a:endParaRPr lang="en-GB"/>
          </a:p>
        </p:txBody>
      </p:sp>
      <p:sp>
        <p:nvSpPr>
          <p:cNvPr id="2" name="Title 1"/>
          <p:cNvSpPr>
            <a:spLocks noGrp="1"/>
          </p:cNvSpPr>
          <p:nvPr>
            <p:ph type="ctrTitle" hasCustomPrompt="1"/>
          </p:nvPr>
        </p:nvSpPr>
        <p:spPr bwMode="gray">
          <a:xfrm>
            <a:off x="417600" y="5040000"/>
            <a:ext cx="3600000" cy="615553"/>
          </a:xfrm>
        </p:spPr>
        <p:txBody>
          <a:bodyPr vert="horz" anchor="b" anchorCtr="0">
            <a:noAutofit/>
          </a:bodyPr>
          <a:lstStyle>
            <a:lvl1pPr algn="l">
              <a:lnSpc>
                <a:spcPct val="100000"/>
              </a:lnSpc>
              <a:spcBef>
                <a:spcPts val="0"/>
              </a:spcBef>
              <a:spcAft>
                <a:spcPts val="0"/>
              </a:spcAft>
              <a:defRPr sz="2000" b="1" baseline="0">
                <a:solidFill>
                  <a:schemeClr val="tx1"/>
                </a:solidFill>
                <a:latin typeface="+mj-lt"/>
                <a:ea typeface="+mj-ea"/>
                <a:cs typeface="+mj-cs"/>
                <a:sym typeface="+mj-lt"/>
              </a:defRPr>
            </a:lvl1pPr>
          </a:lstStyle>
          <a:p>
            <a:r>
              <a:rPr lang="ja-JP" altLang="en-US" noProof="0"/>
              <a:t>表紙タイトル</a:t>
            </a:r>
            <a:endParaRPr lang="en-US" noProof="0"/>
          </a:p>
        </p:txBody>
      </p:sp>
      <p:sp>
        <p:nvSpPr>
          <p:cNvPr id="3" name="Subtitle 2"/>
          <p:cNvSpPr>
            <a:spLocks noGrp="1"/>
          </p:cNvSpPr>
          <p:nvPr>
            <p:ph type="subTitle" idx="1" hasCustomPrompt="1"/>
          </p:nvPr>
        </p:nvSpPr>
        <p:spPr bwMode="gray">
          <a:xfrm>
            <a:off x="417600" y="5652000"/>
            <a:ext cx="3600000" cy="492443"/>
          </a:xfrm>
          <a:prstGeom prst="rect">
            <a:avLst/>
          </a:prstGeom>
        </p:spPr>
        <p:txBody>
          <a:bodyPr lIns="0" tIns="0" rIns="0" bIns="0" anchor="t" anchorCtr="0">
            <a:noAutofit/>
          </a:bodyPr>
          <a:lstStyle>
            <a:lvl1pPr marL="0" indent="0" algn="l">
              <a:lnSpc>
                <a:spcPct val="100000"/>
              </a:lnSpc>
              <a:spcBef>
                <a:spcPts val="0"/>
              </a:spcBef>
              <a:spcAft>
                <a:spcPts val="0"/>
              </a:spcAft>
              <a:buNone/>
              <a:defRPr sz="1600" baseline="0">
                <a:solidFill>
                  <a:schemeClr val="tx1"/>
                </a:solidFill>
                <a:latin typeface="+mn-lt"/>
                <a:ea typeface="+mn-ea"/>
                <a:cs typeface="+mn-cs"/>
                <a:sym typeface="+mn-lt"/>
              </a:defRPr>
            </a:lvl1pPr>
            <a:lvl2pPr marL="495283" indent="0" algn="ctr">
              <a:buNone/>
              <a:defRPr sz="2167"/>
            </a:lvl2pPr>
            <a:lvl3pPr marL="990564" indent="0" algn="ctr">
              <a:buNone/>
              <a:defRPr sz="1950"/>
            </a:lvl3pPr>
            <a:lvl4pPr marL="1485846" indent="0" algn="ctr">
              <a:buNone/>
              <a:defRPr sz="1733"/>
            </a:lvl4pPr>
            <a:lvl5pPr marL="1981127" indent="0" algn="ctr">
              <a:buNone/>
              <a:defRPr sz="1733"/>
            </a:lvl5pPr>
            <a:lvl6pPr marL="2476410" indent="0" algn="ctr">
              <a:buNone/>
              <a:defRPr sz="1733"/>
            </a:lvl6pPr>
            <a:lvl7pPr marL="2971692" indent="0" algn="ctr">
              <a:buNone/>
              <a:defRPr sz="1733"/>
            </a:lvl7pPr>
            <a:lvl8pPr marL="3466973" indent="0" algn="ctr">
              <a:buNone/>
              <a:defRPr sz="1733"/>
            </a:lvl8pPr>
            <a:lvl9pPr marL="3962255" indent="0" algn="ctr">
              <a:buNone/>
              <a:defRPr sz="1733"/>
            </a:lvl9pPr>
          </a:lstStyle>
          <a:p>
            <a:r>
              <a:rPr lang="ja-JP" altLang="en-US" noProof="0"/>
              <a:t>表紙サブタイトル</a:t>
            </a:r>
            <a:endParaRPr lang="en-US" noProof="0"/>
          </a:p>
        </p:txBody>
      </p:sp>
      <p:sp>
        <p:nvSpPr>
          <p:cNvPr id="5" name="Text Placeholder 4"/>
          <p:cNvSpPr>
            <a:spLocks noGrp="1"/>
          </p:cNvSpPr>
          <p:nvPr>
            <p:ph type="body" sz="quarter" idx="10"/>
          </p:nvPr>
        </p:nvSpPr>
        <p:spPr bwMode="gray">
          <a:xfrm>
            <a:off x="417599" y="6408000"/>
            <a:ext cx="3600000" cy="215444"/>
          </a:xfrm>
          <a:prstGeom prst="rect">
            <a:avLst/>
          </a:prstGeom>
        </p:spPr>
        <p:txBody>
          <a:bodyPr wrap="square" lIns="0" anchor="b" anchorCtr="0">
            <a:spAutoFit/>
          </a:bodyPr>
          <a:lstStyle>
            <a:lvl1pPr>
              <a:lnSpc>
                <a:spcPct val="100000"/>
              </a:lnSpc>
              <a:spcBef>
                <a:spcPts val="0"/>
              </a:spcBef>
              <a:spcAft>
                <a:spcPts val="0"/>
              </a:spcAft>
              <a:defRPr sz="1400" baseline="0">
                <a:solidFill>
                  <a:schemeClr val="tx1"/>
                </a:solidFill>
                <a:latin typeface="+mn-lt"/>
                <a:ea typeface="+mn-ea"/>
                <a:cs typeface="+mn-cs"/>
                <a:sym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ja-JP" altLang="en-US" noProof="0"/>
              <a:t>マスター テキストの書式設定</a:t>
            </a:r>
          </a:p>
        </p:txBody>
      </p:sp>
      <p:sp>
        <p:nvSpPr>
          <p:cNvPr id="10" name="テキスト プレースホルダー 9"/>
          <p:cNvSpPr>
            <a:spLocks noGrp="1"/>
          </p:cNvSpPr>
          <p:nvPr>
            <p:ph type="body" sz="quarter" idx="12" hasCustomPrompt="1"/>
          </p:nvPr>
        </p:nvSpPr>
        <p:spPr bwMode="gray">
          <a:xfrm>
            <a:off x="4953000" y="396000"/>
            <a:ext cx="4536000" cy="676800"/>
          </a:xfrm>
          <a:prstGeom prst="rect">
            <a:avLst/>
          </a:prstGeom>
        </p:spPr>
        <p:txBody>
          <a:bodyPr lIns="0">
            <a:normAutofit/>
          </a:bodyPr>
          <a:lstStyle>
            <a:lvl1pPr algn="r">
              <a:lnSpc>
                <a:spcPct val="100000"/>
              </a:lnSpc>
              <a:spcBef>
                <a:spcPts val="0"/>
              </a:spcBef>
              <a:defRPr sz="2200" baseline="0">
                <a:latin typeface="+mn-lt"/>
                <a:ea typeface="+mn-ea"/>
                <a:cs typeface="+mn-cs"/>
                <a:sym typeface="+mn-lt"/>
              </a:defRPr>
            </a:lvl1pPr>
            <a:lvl2pPr>
              <a:defRPr sz="2200"/>
            </a:lvl2pPr>
            <a:lvl3pPr>
              <a:defRPr sz="2200"/>
            </a:lvl3pPr>
            <a:lvl4pPr>
              <a:defRPr sz="2200"/>
            </a:lvl4pPr>
            <a:lvl5pPr>
              <a:defRPr sz="2200"/>
            </a:lvl5pPr>
          </a:lstStyle>
          <a:p>
            <a:pPr lvl="0"/>
            <a:r>
              <a:rPr kumimoji="1" lang="ja-JP" altLang="en-US"/>
              <a:t>クライアント社名</a:t>
            </a:r>
          </a:p>
        </p:txBody>
      </p:sp>
      <p:pic>
        <p:nvPicPr>
          <p:cNvPr id="7" name="図 6"/>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bwMode="gray">
          <a:xfrm>
            <a:off x="416496" y="432000"/>
            <a:ext cx="1872000" cy="587972"/>
          </a:xfrm>
          <a:prstGeom prst="rect">
            <a:avLst/>
          </a:prstGeom>
        </p:spPr>
      </p:pic>
      <p:sp>
        <p:nvSpPr>
          <p:cNvPr id="6" name="日付プレースホルダー 5">
            <a:extLst>
              <a:ext uri="{FF2B5EF4-FFF2-40B4-BE49-F238E27FC236}">
                <a16:creationId xmlns:a16="http://schemas.microsoft.com/office/drawing/2014/main" id="{3C0424FA-1860-43B7-8A94-43021EEC50FC}"/>
              </a:ext>
            </a:extLst>
          </p:cNvPr>
          <p:cNvSpPr>
            <a:spLocks noGrp="1"/>
          </p:cNvSpPr>
          <p:nvPr>
            <p:ph type="dt" sz="half" idx="13"/>
          </p:nvPr>
        </p:nvSpPr>
        <p:spPr bwMode="gray"/>
        <p:txBody>
          <a:bodyPr/>
          <a:lstStyle>
            <a:lvl1pPr>
              <a:defRPr>
                <a:cs typeface="+mn-cs"/>
              </a:defRPr>
            </a:lvl1pPr>
          </a:lstStyle>
          <a:p>
            <a:pPr algn="ctr"/>
            <a:r>
              <a:rPr lang="en-US"/>
              <a:t>&lt; Confidential &gt;</a:t>
            </a:r>
          </a:p>
        </p:txBody>
      </p:sp>
    </p:spTree>
    <p:extLst>
      <p:ext uri="{BB962C8B-B14F-4D97-AF65-F5344CB8AC3E}">
        <p14:creationId xmlns:p14="http://schemas.microsoft.com/office/powerpoint/2010/main" val="1058155235"/>
      </p:ext>
    </p:extLst>
  </p:cSld>
  <p:clrMapOvr>
    <a:masterClrMapping/>
  </p:clrMapOvr>
  <p:hf hdr="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基本版） タイトル ロゴ無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38645973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Picture Placeholder 8"/>
          <p:cNvSpPr>
            <a:spLocks noGrp="1" noChangeAspect="1"/>
          </p:cNvSpPr>
          <p:nvPr>
            <p:ph type="pic" sz="quarter" idx="11"/>
          </p:nvPr>
        </p:nvSpPr>
        <p:spPr bwMode="gray">
          <a:xfrm>
            <a:off x="2523000" y="999000"/>
            <a:ext cx="4860000" cy="4860000"/>
          </a:xfrm>
          <a:prstGeom prst="rect">
            <a:avLst/>
          </a:prstGeom>
        </p:spPr>
        <p:txBody>
          <a:bodyPr/>
          <a:lstStyle>
            <a:lvl1pPr>
              <a:defRPr>
                <a:latin typeface="+mn-lt"/>
                <a:ea typeface="+mn-ea"/>
                <a:cs typeface="+mn-cs"/>
                <a:sym typeface="+mn-lt"/>
              </a:defRPr>
            </a:lvl1pPr>
          </a:lstStyle>
          <a:p>
            <a:r>
              <a:rPr lang="ja-JP" altLang="en-US"/>
              <a:t>アイコンをクリックして図を追加</a:t>
            </a:r>
            <a:endParaRPr lang="en-GB"/>
          </a:p>
        </p:txBody>
      </p:sp>
      <p:sp>
        <p:nvSpPr>
          <p:cNvPr id="2" name="Title 1"/>
          <p:cNvSpPr>
            <a:spLocks noGrp="1"/>
          </p:cNvSpPr>
          <p:nvPr>
            <p:ph type="ctrTitle" hasCustomPrompt="1"/>
          </p:nvPr>
        </p:nvSpPr>
        <p:spPr bwMode="gray">
          <a:xfrm>
            <a:off x="417600" y="5040000"/>
            <a:ext cx="3600000" cy="615553"/>
          </a:xfrm>
        </p:spPr>
        <p:txBody>
          <a:bodyPr vert="horz" anchor="b" anchorCtr="0">
            <a:noAutofit/>
          </a:bodyPr>
          <a:lstStyle>
            <a:lvl1pPr algn="l">
              <a:lnSpc>
                <a:spcPct val="100000"/>
              </a:lnSpc>
              <a:spcBef>
                <a:spcPts val="0"/>
              </a:spcBef>
              <a:spcAft>
                <a:spcPts val="0"/>
              </a:spcAft>
              <a:defRPr sz="2000" b="1" baseline="0">
                <a:solidFill>
                  <a:schemeClr val="tx1"/>
                </a:solidFill>
                <a:latin typeface="+mj-lt"/>
                <a:ea typeface="+mj-ea"/>
                <a:cs typeface="+mj-cs"/>
                <a:sym typeface="+mj-lt"/>
              </a:defRPr>
            </a:lvl1pPr>
          </a:lstStyle>
          <a:p>
            <a:r>
              <a:rPr lang="ja-JP" altLang="en-US" noProof="0"/>
              <a:t>表紙タイトル</a:t>
            </a:r>
            <a:endParaRPr lang="en-US" noProof="0"/>
          </a:p>
        </p:txBody>
      </p:sp>
      <p:sp>
        <p:nvSpPr>
          <p:cNvPr id="3" name="Subtitle 2"/>
          <p:cNvSpPr>
            <a:spLocks noGrp="1"/>
          </p:cNvSpPr>
          <p:nvPr>
            <p:ph type="subTitle" idx="1" hasCustomPrompt="1"/>
          </p:nvPr>
        </p:nvSpPr>
        <p:spPr bwMode="gray">
          <a:xfrm>
            <a:off x="417600" y="5652000"/>
            <a:ext cx="3600000" cy="492443"/>
          </a:xfrm>
          <a:prstGeom prst="rect">
            <a:avLst/>
          </a:prstGeom>
        </p:spPr>
        <p:txBody>
          <a:bodyPr lIns="0" tIns="0" rIns="0" bIns="0" anchor="t" anchorCtr="0">
            <a:noAutofit/>
          </a:bodyPr>
          <a:lstStyle>
            <a:lvl1pPr marL="0" indent="0" algn="l">
              <a:lnSpc>
                <a:spcPct val="100000"/>
              </a:lnSpc>
              <a:spcBef>
                <a:spcPts val="0"/>
              </a:spcBef>
              <a:spcAft>
                <a:spcPts val="0"/>
              </a:spcAft>
              <a:buNone/>
              <a:defRPr sz="1600">
                <a:solidFill>
                  <a:schemeClr val="tx1"/>
                </a:solidFill>
                <a:latin typeface="+mn-lt"/>
                <a:ea typeface="+mn-ea"/>
                <a:cs typeface="+mn-cs"/>
                <a:sym typeface="+mn-lt"/>
              </a:defRPr>
            </a:lvl1pPr>
            <a:lvl2pPr marL="495283" indent="0" algn="ctr">
              <a:buNone/>
              <a:defRPr sz="2167"/>
            </a:lvl2pPr>
            <a:lvl3pPr marL="990564" indent="0" algn="ctr">
              <a:buNone/>
              <a:defRPr sz="1950"/>
            </a:lvl3pPr>
            <a:lvl4pPr marL="1485846" indent="0" algn="ctr">
              <a:buNone/>
              <a:defRPr sz="1733"/>
            </a:lvl4pPr>
            <a:lvl5pPr marL="1981127" indent="0" algn="ctr">
              <a:buNone/>
              <a:defRPr sz="1733"/>
            </a:lvl5pPr>
            <a:lvl6pPr marL="2476410" indent="0" algn="ctr">
              <a:buNone/>
              <a:defRPr sz="1733"/>
            </a:lvl6pPr>
            <a:lvl7pPr marL="2971692" indent="0" algn="ctr">
              <a:buNone/>
              <a:defRPr sz="1733"/>
            </a:lvl7pPr>
            <a:lvl8pPr marL="3466973" indent="0" algn="ctr">
              <a:buNone/>
              <a:defRPr sz="1733"/>
            </a:lvl8pPr>
            <a:lvl9pPr marL="3962255" indent="0" algn="ctr">
              <a:buNone/>
              <a:defRPr sz="1733"/>
            </a:lvl9pPr>
          </a:lstStyle>
          <a:p>
            <a:r>
              <a:rPr lang="ja-JP" altLang="en-US" noProof="0"/>
              <a:t>表紙サブタイトル</a:t>
            </a:r>
            <a:endParaRPr lang="en-US" noProof="0"/>
          </a:p>
        </p:txBody>
      </p:sp>
      <p:sp>
        <p:nvSpPr>
          <p:cNvPr id="5" name="Text Placeholder 4"/>
          <p:cNvSpPr>
            <a:spLocks noGrp="1"/>
          </p:cNvSpPr>
          <p:nvPr>
            <p:ph type="body" sz="quarter" idx="10"/>
          </p:nvPr>
        </p:nvSpPr>
        <p:spPr bwMode="gray">
          <a:xfrm>
            <a:off x="417599" y="6408000"/>
            <a:ext cx="3600000" cy="215444"/>
          </a:xfrm>
          <a:prstGeom prst="rect">
            <a:avLst/>
          </a:prstGeom>
        </p:spPr>
        <p:txBody>
          <a:bodyPr wrap="square" lIns="0" anchor="b" anchorCtr="0">
            <a:spAutoFit/>
          </a:bodyPr>
          <a:lstStyle>
            <a:lvl1pPr>
              <a:lnSpc>
                <a:spcPct val="100000"/>
              </a:lnSpc>
              <a:spcBef>
                <a:spcPts val="0"/>
              </a:spcBef>
              <a:spcAft>
                <a:spcPts val="0"/>
              </a:spcAft>
              <a:defRPr sz="1400">
                <a:solidFill>
                  <a:schemeClr val="tx1"/>
                </a:solidFill>
                <a:latin typeface="+mn-lt"/>
                <a:ea typeface="+mn-ea"/>
                <a:cs typeface="+mn-cs"/>
                <a:sym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ja-JP" altLang="en-US" noProof="0"/>
              <a:t>マスター テキストの書式設定</a:t>
            </a:r>
          </a:p>
        </p:txBody>
      </p:sp>
      <p:sp>
        <p:nvSpPr>
          <p:cNvPr id="6" name="日付プレースホルダー 5">
            <a:extLst>
              <a:ext uri="{FF2B5EF4-FFF2-40B4-BE49-F238E27FC236}">
                <a16:creationId xmlns:a16="http://schemas.microsoft.com/office/drawing/2014/main" id="{5C5A3295-3564-4576-96DB-80CBF7A205A7}"/>
              </a:ext>
            </a:extLst>
          </p:cNvPr>
          <p:cNvSpPr>
            <a:spLocks noGrp="1"/>
          </p:cNvSpPr>
          <p:nvPr>
            <p:ph type="dt" sz="half" idx="12"/>
          </p:nvPr>
        </p:nvSpPr>
        <p:spPr bwMode="gray"/>
        <p:txBody>
          <a:bodyPr/>
          <a:lstStyle>
            <a:lvl1pPr>
              <a:defRPr>
                <a:cs typeface="+mn-cs"/>
              </a:defRPr>
            </a:lvl1pPr>
          </a:lstStyle>
          <a:p>
            <a:pPr algn="ctr"/>
            <a:r>
              <a:rPr lang="en-US"/>
              <a:t>&lt; Confidential &gt;</a:t>
            </a:r>
          </a:p>
        </p:txBody>
      </p:sp>
    </p:spTree>
    <p:extLst>
      <p:ext uri="{BB962C8B-B14F-4D97-AF65-F5344CB8AC3E}">
        <p14:creationId xmlns:p14="http://schemas.microsoft.com/office/powerpoint/2010/main" val="2543739819"/>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基本版）黒_タイトル_ ロゴ入り_A4">
    <p:bg bwMode="gray">
      <p:bgPr>
        <a:solidFill>
          <a:schemeClr val="tx1"/>
        </a:solidFill>
        <a:effectLst/>
      </p:bgPr>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17162704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Picture Placeholder 8"/>
          <p:cNvSpPr>
            <a:spLocks noGrp="1" noChangeAspect="1"/>
          </p:cNvSpPr>
          <p:nvPr>
            <p:ph type="pic" sz="quarter" idx="11"/>
          </p:nvPr>
        </p:nvSpPr>
        <p:spPr bwMode="gray">
          <a:xfrm>
            <a:off x="2523000" y="999000"/>
            <a:ext cx="4860000" cy="4860000"/>
          </a:xfrm>
          <a:prstGeom prst="rect">
            <a:avLst/>
          </a:prstGeom>
        </p:spPr>
        <p:txBody>
          <a:bodyPr/>
          <a:lstStyle>
            <a:lvl1pPr>
              <a:defRPr baseline="0">
                <a:latin typeface="+mn-lt"/>
                <a:ea typeface="+mn-ea"/>
                <a:cs typeface="+mn-cs"/>
                <a:sym typeface="+mn-lt"/>
              </a:defRPr>
            </a:lvl1pPr>
          </a:lstStyle>
          <a:p>
            <a:r>
              <a:rPr lang="ja-JP" altLang="en-US"/>
              <a:t>アイコンをクリックして図を追加</a:t>
            </a:r>
            <a:endParaRPr lang="en-GB"/>
          </a:p>
        </p:txBody>
      </p:sp>
      <p:sp>
        <p:nvSpPr>
          <p:cNvPr id="2" name="Title 1"/>
          <p:cNvSpPr>
            <a:spLocks noGrp="1"/>
          </p:cNvSpPr>
          <p:nvPr>
            <p:ph type="ctrTitle" hasCustomPrompt="1"/>
          </p:nvPr>
        </p:nvSpPr>
        <p:spPr bwMode="gray">
          <a:xfrm>
            <a:off x="417600" y="5040000"/>
            <a:ext cx="3600000" cy="615553"/>
          </a:xfrm>
        </p:spPr>
        <p:txBody>
          <a:bodyPr vert="horz" anchor="b" anchorCtr="0">
            <a:noAutofit/>
          </a:bodyPr>
          <a:lstStyle>
            <a:lvl1pPr algn="l">
              <a:lnSpc>
                <a:spcPct val="100000"/>
              </a:lnSpc>
              <a:spcBef>
                <a:spcPts val="0"/>
              </a:spcBef>
              <a:spcAft>
                <a:spcPts val="0"/>
              </a:spcAft>
              <a:defRPr sz="2000" b="1" baseline="0">
                <a:solidFill>
                  <a:schemeClr val="bg1"/>
                </a:solidFill>
                <a:latin typeface="+mj-lt"/>
                <a:ea typeface="+mj-ea"/>
                <a:cs typeface="+mj-cs"/>
                <a:sym typeface="+mj-lt"/>
              </a:defRPr>
            </a:lvl1pPr>
          </a:lstStyle>
          <a:p>
            <a:r>
              <a:rPr lang="ja-JP" altLang="en-US" noProof="0"/>
              <a:t>表紙タイトル</a:t>
            </a:r>
            <a:endParaRPr lang="en-US" noProof="0"/>
          </a:p>
        </p:txBody>
      </p:sp>
      <p:sp>
        <p:nvSpPr>
          <p:cNvPr id="3" name="Subtitle 2"/>
          <p:cNvSpPr>
            <a:spLocks noGrp="1"/>
          </p:cNvSpPr>
          <p:nvPr>
            <p:ph type="subTitle" idx="1" hasCustomPrompt="1"/>
          </p:nvPr>
        </p:nvSpPr>
        <p:spPr bwMode="gray">
          <a:xfrm>
            <a:off x="417600" y="5652000"/>
            <a:ext cx="3600000" cy="492443"/>
          </a:xfrm>
          <a:prstGeom prst="rect">
            <a:avLst/>
          </a:prstGeom>
        </p:spPr>
        <p:txBody>
          <a:bodyPr lIns="0" tIns="0" rIns="0" bIns="0" anchor="t" anchorCtr="0">
            <a:noAutofit/>
          </a:bodyPr>
          <a:lstStyle>
            <a:lvl1pPr marL="0" indent="0" algn="l">
              <a:lnSpc>
                <a:spcPct val="100000"/>
              </a:lnSpc>
              <a:spcBef>
                <a:spcPts val="0"/>
              </a:spcBef>
              <a:spcAft>
                <a:spcPts val="0"/>
              </a:spcAft>
              <a:buNone/>
              <a:defRPr sz="1600" baseline="0">
                <a:solidFill>
                  <a:schemeClr val="bg1"/>
                </a:solidFill>
                <a:latin typeface="+mn-lt"/>
                <a:ea typeface="+mn-ea"/>
                <a:cs typeface="+mn-cs"/>
                <a:sym typeface="+mn-lt"/>
              </a:defRPr>
            </a:lvl1pPr>
            <a:lvl2pPr marL="495283" indent="0" algn="ctr">
              <a:buNone/>
              <a:defRPr sz="2167"/>
            </a:lvl2pPr>
            <a:lvl3pPr marL="990564" indent="0" algn="ctr">
              <a:buNone/>
              <a:defRPr sz="1950"/>
            </a:lvl3pPr>
            <a:lvl4pPr marL="1485846" indent="0" algn="ctr">
              <a:buNone/>
              <a:defRPr sz="1733"/>
            </a:lvl4pPr>
            <a:lvl5pPr marL="1981127" indent="0" algn="ctr">
              <a:buNone/>
              <a:defRPr sz="1733"/>
            </a:lvl5pPr>
            <a:lvl6pPr marL="2476410" indent="0" algn="ctr">
              <a:buNone/>
              <a:defRPr sz="1733"/>
            </a:lvl6pPr>
            <a:lvl7pPr marL="2971692" indent="0" algn="ctr">
              <a:buNone/>
              <a:defRPr sz="1733"/>
            </a:lvl7pPr>
            <a:lvl8pPr marL="3466973" indent="0" algn="ctr">
              <a:buNone/>
              <a:defRPr sz="1733"/>
            </a:lvl8pPr>
            <a:lvl9pPr marL="3962255" indent="0" algn="ctr">
              <a:buNone/>
              <a:defRPr sz="1733"/>
            </a:lvl9pPr>
          </a:lstStyle>
          <a:p>
            <a:r>
              <a:rPr lang="ja-JP" altLang="en-US" noProof="0"/>
              <a:t>表紙サブタイトル</a:t>
            </a:r>
            <a:endParaRPr lang="en-US" noProof="0"/>
          </a:p>
        </p:txBody>
      </p:sp>
      <p:sp>
        <p:nvSpPr>
          <p:cNvPr id="5" name="Text Placeholder 4"/>
          <p:cNvSpPr>
            <a:spLocks noGrp="1"/>
          </p:cNvSpPr>
          <p:nvPr>
            <p:ph type="body" sz="quarter" idx="10"/>
          </p:nvPr>
        </p:nvSpPr>
        <p:spPr bwMode="gray">
          <a:xfrm>
            <a:off x="417599" y="6408000"/>
            <a:ext cx="3600000" cy="215444"/>
          </a:xfrm>
          <a:prstGeom prst="rect">
            <a:avLst/>
          </a:prstGeom>
        </p:spPr>
        <p:txBody>
          <a:bodyPr wrap="square" lIns="0" anchor="b" anchorCtr="0">
            <a:spAutoFit/>
          </a:bodyPr>
          <a:lstStyle>
            <a:lvl1pPr>
              <a:lnSpc>
                <a:spcPct val="100000"/>
              </a:lnSpc>
              <a:spcBef>
                <a:spcPts val="0"/>
              </a:spcBef>
              <a:spcAft>
                <a:spcPts val="0"/>
              </a:spcAft>
              <a:defRPr sz="1400" baseline="0">
                <a:solidFill>
                  <a:schemeClr val="bg1"/>
                </a:solidFill>
                <a:latin typeface="+mn-lt"/>
                <a:ea typeface="+mn-ea"/>
                <a:cs typeface="+mn-cs"/>
                <a:sym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ja-JP" altLang="en-US" noProof="0"/>
              <a:t>マスター テキストの書式設定</a:t>
            </a:r>
          </a:p>
        </p:txBody>
      </p:sp>
      <p:sp>
        <p:nvSpPr>
          <p:cNvPr id="10" name="テキスト プレースホルダー 9"/>
          <p:cNvSpPr>
            <a:spLocks noGrp="1"/>
          </p:cNvSpPr>
          <p:nvPr>
            <p:ph type="body" sz="quarter" idx="12" hasCustomPrompt="1"/>
          </p:nvPr>
        </p:nvSpPr>
        <p:spPr bwMode="gray">
          <a:xfrm>
            <a:off x="4953000" y="396000"/>
            <a:ext cx="4536000" cy="676800"/>
          </a:xfrm>
          <a:prstGeom prst="rect">
            <a:avLst/>
          </a:prstGeom>
        </p:spPr>
        <p:txBody>
          <a:bodyPr lIns="0">
            <a:normAutofit/>
          </a:bodyPr>
          <a:lstStyle>
            <a:lvl1pPr algn="r">
              <a:lnSpc>
                <a:spcPct val="100000"/>
              </a:lnSpc>
              <a:spcBef>
                <a:spcPts val="0"/>
              </a:spcBef>
              <a:defRPr sz="2200" baseline="0">
                <a:solidFill>
                  <a:schemeClr val="bg1"/>
                </a:solidFill>
                <a:latin typeface="+mn-lt"/>
                <a:ea typeface="+mn-ea"/>
                <a:cs typeface="+mn-cs"/>
                <a:sym typeface="+mn-lt"/>
              </a:defRPr>
            </a:lvl1pPr>
            <a:lvl2pPr>
              <a:defRPr sz="2200"/>
            </a:lvl2pPr>
            <a:lvl3pPr>
              <a:defRPr sz="2200"/>
            </a:lvl3pPr>
            <a:lvl4pPr>
              <a:defRPr sz="2200"/>
            </a:lvl4pPr>
            <a:lvl5pPr>
              <a:defRPr sz="2200"/>
            </a:lvl5pPr>
          </a:lstStyle>
          <a:p>
            <a:pPr lvl="0"/>
            <a:r>
              <a:rPr kumimoji="1" lang="ja-JP" altLang="en-US"/>
              <a:t>クライアント社名</a:t>
            </a:r>
          </a:p>
        </p:txBody>
      </p:sp>
      <p:pic>
        <p:nvPicPr>
          <p:cNvPr id="11" name="図 10">
            <a:extLst>
              <a:ext uri="{FF2B5EF4-FFF2-40B4-BE49-F238E27FC236}">
                <a16:creationId xmlns:a16="http://schemas.microsoft.com/office/drawing/2014/main" id="{E823F930-1440-4D98-B4B0-A60A3B34534B}"/>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bwMode="gray">
          <a:xfrm>
            <a:off x="417600" y="432000"/>
            <a:ext cx="1872000" cy="581488"/>
          </a:xfrm>
          <a:prstGeom prst="rect">
            <a:avLst/>
          </a:prstGeom>
        </p:spPr>
      </p:pic>
      <p:sp>
        <p:nvSpPr>
          <p:cNvPr id="6" name="日付プレースホルダー 5">
            <a:extLst>
              <a:ext uri="{FF2B5EF4-FFF2-40B4-BE49-F238E27FC236}">
                <a16:creationId xmlns:a16="http://schemas.microsoft.com/office/drawing/2014/main" id="{72F109B1-F10E-4107-A5FF-847826BE510A}"/>
              </a:ext>
            </a:extLst>
          </p:cNvPr>
          <p:cNvSpPr>
            <a:spLocks noGrp="1"/>
          </p:cNvSpPr>
          <p:nvPr>
            <p:ph type="dt" sz="half" idx="13"/>
          </p:nvPr>
        </p:nvSpPr>
        <p:spPr bwMode="gray"/>
        <p:txBody>
          <a:bodyPr/>
          <a:lstStyle>
            <a:lvl1pPr>
              <a:defRPr>
                <a:cs typeface="+mn-cs"/>
              </a:defRPr>
            </a:lvl1pPr>
          </a:lstStyle>
          <a:p>
            <a:pPr algn="ctr"/>
            <a:r>
              <a:rPr lang="en-US"/>
              <a:t>&lt; Confidential &gt;</a:t>
            </a:r>
          </a:p>
        </p:txBody>
      </p:sp>
    </p:spTree>
    <p:extLst>
      <p:ext uri="{BB962C8B-B14F-4D97-AF65-F5344CB8AC3E}">
        <p14:creationId xmlns:p14="http://schemas.microsoft.com/office/powerpoint/2010/main" val="3291538517"/>
      </p:ext>
    </p:extLst>
  </p:cSld>
  <p:clrMapOvr>
    <a:masterClrMapping/>
  </p:clrMapOvr>
  <p:hf hdr="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基本版）黒_タイトル ロゴ無_A4">
    <p:bg bwMode="gray">
      <p:bgPr>
        <a:solidFill>
          <a:schemeClr val="tx1"/>
        </a:solidFill>
        <a:effectLst/>
      </p:bgPr>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14887014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Picture Placeholder 8"/>
          <p:cNvSpPr>
            <a:spLocks noGrp="1" noChangeAspect="1"/>
          </p:cNvSpPr>
          <p:nvPr>
            <p:ph type="pic" sz="quarter" idx="11"/>
          </p:nvPr>
        </p:nvSpPr>
        <p:spPr bwMode="gray">
          <a:xfrm>
            <a:off x="2523000" y="999000"/>
            <a:ext cx="4860000" cy="4860000"/>
          </a:xfrm>
          <a:prstGeom prst="rect">
            <a:avLst/>
          </a:prstGeom>
        </p:spPr>
        <p:txBody>
          <a:bodyPr/>
          <a:lstStyle>
            <a:lvl1pPr>
              <a:defRPr>
                <a:latin typeface="+mn-lt"/>
                <a:ea typeface="+mn-ea"/>
                <a:cs typeface="+mn-cs"/>
                <a:sym typeface="+mn-lt"/>
              </a:defRPr>
            </a:lvl1pPr>
          </a:lstStyle>
          <a:p>
            <a:r>
              <a:rPr lang="ja-JP" altLang="en-US"/>
              <a:t>アイコンをクリックして図を追加</a:t>
            </a:r>
            <a:endParaRPr lang="en-GB"/>
          </a:p>
        </p:txBody>
      </p:sp>
      <p:sp>
        <p:nvSpPr>
          <p:cNvPr id="2" name="Title 1"/>
          <p:cNvSpPr>
            <a:spLocks noGrp="1"/>
          </p:cNvSpPr>
          <p:nvPr>
            <p:ph type="ctrTitle" hasCustomPrompt="1"/>
          </p:nvPr>
        </p:nvSpPr>
        <p:spPr bwMode="gray">
          <a:xfrm>
            <a:off x="417600" y="5040000"/>
            <a:ext cx="3600000" cy="615553"/>
          </a:xfrm>
        </p:spPr>
        <p:txBody>
          <a:bodyPr vert="horz" anchor="b" anchorCtr="0">
            <a:noAutofit/>
          </a:bodyPr>
          <a:lstStyle>
            <a:lvl1pPr algn="l">
              <a:lnSpc>
                <a:spcPct val="100000"/>
              </a:lnSpc>
              <a:spcBef>
                <a:spcPts val="0"/>
              </a:spcBef>
              <a:spcAft>
                <a:spcPts val="0"/>
              </a:spcAft>
              <a:defRPr sz="2000" b="1" baseline="0">
                <a:solidFill>
                  <a:schemeClr val="bg1"/>
                </a:solidFill>
                <a:latin typeface="+mj-lt"/>
                <a:ea typeface="+mj-ea"/>
                <a:cs typeface="+mj-cs"/>
                <a:sym typeface="+mj-lt"/>
              </a:defRPr>
            </a:lvl1pPr>
          </a:lstStyle>
          <a:p>
            <a:r>
              <a:rPr lang="ja-JP" altLang="en-US" noProof="0"/>
              <a:t>表紙タイトル</a:t>
            </a:r>
            <a:endParaRPr lang="en-US" noProof="0"/>
          </a:p>
        </p:txBody>
      </p:sp>
      <p:sp>
        <p:nvSpPr>
          <p:cNvPr id="3" name="Subtitle 2"/>
          <p:cNvSpPr>
            <a:spLocks noGrp="1"/>
          </p:cNvSpPr>
          <p:nvPr>
            <p:ph type="subTitle" idx="1" hasCustomPrompt="1"/>
          </p:nvPr>
        </p:nvSpPr>
        <p:spPr bwMode="gray">
          <a:xfrm>
            <a:off x="417600" y="5652000"/>
            <a:ext cx="3600000" cy="492443"/>
          </a:xfrm>
          <a:prstGeom prst="rect">
            <a:avLst/>
          </a:prstGeom>
        </p:spPr>
        <p:txBody>
          <a:bodyPr lIns="0" tIns="0" rIns="0" bIns="0" anchor="t" anchorCtr="0">
            <a:noAutofit/>
          </a:bodyPr>
          <a:lstStyle>
            <a:lvl1pPr marL="0" indent="0" algn="l">
              <a:lnSpc>
                <a:spcPct val="100000"/>
              </a:lnSpc>
              <a:spcBef>
                <a:spcPts val="0"/>
              </a:spcBef>
              <a:spcAft>
                <a:spcPts val="0"/>
              </a:spcAft>
              <a:buNone/>
              <a:defRPr sz="1600">
                <a:solidFill>
                  <a:schemeClr val="bg1"/>
                </a:solidFill>
                <a:latin typeface="+mn-lt"/>
                <a:ea typeface="+mn-ea"/>
                <a:cs typeface="+mn-cs"/>
                <a:sym typeface="+mn-lt"/>
              </a:defRPr>
            </a:lvl1pPr>
            <a:lvl2pPr marL="495283" indent="0" algn="ctr">
              <a:buNone/>
              <a:defRPr sz="2167"/>
            </a:lvl2pPr>
            <a:lvl3pPr marL="990564" indent="0" algn="ctr">
              <a:buNone/>
              <a:defRPr sz="1950"/>
            </a:lvl3pPr>
            <a:lvl4pPr marL="1485846" indent="0" algn="ctr">
              <a:buNone/>
              <a:defRPr sz="1733"/>
            </a:lvl4pPr>
            <a:lvl5pPr marL="1981127" indent="0" algn="ctr">
              <a:buNone/>
              <a:defRPr sz="1733"/>
            </a:lvl5pPr>
            <a:lvl6pPr marL="2476410" indent="0" algn="ctr">
              <a:buNone/>
              <a:defRPr sz="1733"/>
            </a:lvl6pPr>
            <a:lvl7pPr marL="2971692" indent="0" algn="ctr">
              <a:buNone/>
              <a:defRPr sz="1733"/>
            </a:lvl7pPr>
            <a:lvl8pPr marL="3466973" indent="0" algn="ctr">
              <a:buNone/>
              <a:defRPr sz="1733"/>
            </a:lvl8pPr>
            <a:lvl9pPr marL="3962255" indent="0" algn="ctr">
              <a:buNone/>
              <a:defRPr sz="1733"/>
            </a:lvl9pPr>
          </a:lstStyle>
          <a:p>
            <a:r>
              <a:rPr lang="ja-JP" altLang="en-US" noProof="0"/>
              <a:t>表紙サブタイトル</a:t>
            </a:r>
            <a:endParaRPr lang="en-US" noProof="0"/>
          </a:p>
        </p:txBody>
      </p:sp>
      <p:sp>
        <p:nvSpPr>
          <p:cNvPr id="5" name="Text Placeholder 4"/>
          <p:cNvSpPr>
            <a:spLocks noGrp="1"/>
          </p:cNvSpPr>
          <p:nvPr>
            <p:ph type="body" sz="quarter" idx="10"/>
          </p:nvPr>
        </p:nvSpPr>
        <p:spPr bwMode="gray">
          <a:xfrm>
            <a:off x="417599" y="6408000"/>
            <a:ext cx="3600000" cy="215444"/>
          </a:xfrm>
          <a:prstGeom prst="rect">
            <a:avLst/>
          </a:prstGeom>
        </p:spPr>
        <p:txBody>
          <a:bodyPr wrap="square" lIns="0" anchor="b" anchorCtr="0">
            <a:spAutoFit/>
          </a:bodyPr>
          <a:lstStyle>
            <a:lvl1pPr>
              <a:lnSpc>
                <a:spcPct val="100000"/>
              </a:lnSpc>
              <a:spcBef>
                <a:spcPts val="0"/>
              </a:spcBef>
              <a:spcAft>
                <a:spcPts val="0"/>
              </a:spcAft>
              <a:defRPr sz="1400">
                <a:solidFill>
                  <a:schemeClr val="bg1"/>
                </a:solidFill>
                <a:latin typeface="+mn-lt"/>
                <a:ea typeface="+mn-ea"/>
                <a:cs typeface="+mn-cs"/>
                <a:sym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ja-JP" altLang="en-US" noProof="0"/>
              <a:t>マスター テキストの書式設定</a:t>
            </a:r>
          </a:p>
        </p:txBody>
      </p:sp>
      <p:sp>
        <p:nvSpPr>
          <p:cNvPr id="6" name="日付プレースホルダー 5">
            <a:extLst>
              <a:ext uri="{FF2B5EF4-FFF2-40B4-BE49-F238E27FC236}">
                <a16:creationId xmlns:a16="http://schemas.microsoft.com/office/drawing/2014/main" id="{A205A9A3-5008-49F4-8A06-BC95DA2477A8}"/>
              </a:ext>
            </a:extLst>
          </p:cNvPr>
          <p:cNvSpPr>
            <a:spLocks noGrp="1"/>
          </p:cNvSpPr>
          <p:nvPr>
            <p:ph type="dt" sz="half" idx="12"/>
          </p:nvPr>
        </p:nvSpPr>
        <p:spPr bwMode="gray"/>
        <p:txBody>
          <a:bodyPr/>
          <a:lstStyle>
            <a:lvl1pPr>
              <a:defRPr>
                <a:cs typeface="+mn-cs"/>
              </a:defRPr>
            </a:lvl1pPr>
          </a:lstStyle>
          <a:p>
            <a:pPr algn="ctr"/>
            <a:r>
              <a:rPr lang="en-US"/>
              <a:t>&lt; Confidential &gt;</a:t>
            </a:r>
          </a:p>
        </p:txBody>
      </p:sp>
    </p:spTree>
    <p:extLst>
      <p:ext uri="{BB962C8B-B14F-4D97-AF65-F5344CB8AC3E}">
        <p14:creationId xmlns:p14="http://schemas.microsoft.com/office/powerpoint/2010/main" val="793438547"/>
      </p:ext>
    </p:extLst>
  </p:cSld>
  <p:clrMapOvr>
    <a:masterClrMapping/>
  </p:clrMapOvr>
  <p:hf hdr="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基本版） 目次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36124397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3" name="Content Placeholder 3"/>
          <p:cNvSpPr>
            <a:spLocks noGrp="1"/>
          </p:cNvSpPr>
          <p:nvPr>
            <p:ph sz="quarter" idx="10"/>
          </p:nvPr>
        </p:nvSpPr>
        <p:spPr bwMode="gray">
          <a:xfrm>
            <a:off x="417000" y="1476000"/>
            <a:ext cx="4356000" cy="4824000"/>
          </a:xfrm>
          <a:prstGeom prst="rect">
            <a:avLst/>
          </a:prstGeom>
        </p:spPr>
        <p:txBody>
          <a:bodyPr/>
          <a:lstStyle>
            <a:lvl1pPr>
              <a:lnSpc>
                <a:spcPct val="110000"/>
              </a:lnSpc>
              <a:spcBef>
                <a:spcPts val="600"/>
              </a:spcBef>
              <a:tabLst>
                <a:tab pos="5448101" algn="r"/>
              </a:tabLst>
              <a:defRPr sz="1200">
                <a:latin typeface="+mn-lt"/>
                <a:ea typeface="+mn-ea"/>
                <a:cs typeface="+mn-cs"/>
                <a:sym typeface="+mn-lt"/>
              </a:defRPr>
            </a:lvl1pPr>
            <a:lvl2pPr>
              <a:lnSpc>
                <a:spcPct val="110000"/>
              </a:lnSpc>
              <a:spcBef>
                <a:spcPts val="600"/>
              </a:spcBef>
              <a:tabLst>
                <a:tab pos="5448101" algn="r"/>
              </a:tabLst>
              <a:defRPr sz="1200">
                <a:latin typeface="+mn-lt"/>
                <a:ea typeface="+mn-ea"/>
                <a:cs typeface="+mn-cs"/>
                <a:sym typeface="+mn-lt"/>
              </a:defRPr>
            </a:lvl2pPr>
            <a:lvl3pPr>
              <a:lnSpc>
                <a:spcPct val="110000"/>
              </a:lnSpc>
              <a:spcBef>
                <a:spcPts val="600"/>
              </a:spcBef>
              <a:tabLst>
                <a:tab pos="5448101" algn="r"/>
              </a:tabLst>
              <a:defRPr sz="1200">
                <a:latin typeface="+mn-lt"/>
                <a:ea typeface="+mn-ea"/>
                <a:cs typeface="+mn-cs"/>
                <a:sym typeface="+mn-lt"/>
              </a:defRPr>
            </a:lvl3pPr>
            <a:lvl4pPr>
              <a:lnSpc>
                <a:spcPct val="110000"/>
              </a:lnSpc>
              <a:spcBef>
                <a:spcPts val="600"/>
              </a:spcBef>
              <a:tabLst>
                <a:tab pos="5448101" algn="r"/>
              </a:tabLst>
              <a:defRPr sz="1200">
                <a:latin typeface="+mn-lt"/>
                <a:ea typeface="+mn-ea"/>
                <a:cs typeface="+mn-cs"/>
                <a:sym typeface="+mn-lt"/>
              </a:defRPr>
            </a:lvl4pPr>
            <a:lvl5pPr>
              <a:tabLst>
                <a:tab pos="5448101" algn="r"/>
              </a:tabLst>
              <a:defRPr baseline="0"/>
            </a:lvl5pPr>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p:txBody>
      </p:sp>
      <p:sp>
        <p:nvSpPr>
          <p:cNvPr id="15" name="Content Placeholder 3"/>
          <p:cNvSpPr>
            <a:spLocks noGrp="1"/>
          </p:cNvSpPr>
          <p:nvPr>
            <p:ph sz="quarter" idx="20"/>
          </p:nvPr>
        </p:nvSpPr>
        <p:spPr bwMode="gray">
          <a:xfrm>
            <a:off x="5133000" y="1476000"/>
            <a:ext cx="4356000" cy="4824000"/>
          </a:xfrm>
          <a:prstGeom prst="rect">
            <a:avLst/>
          </a:prstGeom>
        </p:spPr>
        <p:txBody>
          <a:bodyPr/>
          <a:lstStyle>
            <a:lvl1pPr>
              <a:lnSpc>
                <a:spcPct val="110000"/>
              </a:lnSpc>
              <a:spcBef>
                <a:spcPts val="600"/>
              </a:spcBef>
              <a:tabLst>
                <a:tab pos="5448101" algn="r"/>
              </a:tabLst>
              <a:defRPr sz="1200">
                <a:latin typeface="+mn-lt"/>
                <a:ea typeface="+mn-ea"/>
                <a:cs typeface="+mn-cs"/>
                <a:sym typeface="+mn-lt"/>
              </a:defRPr>
            </a:lvl1pPr>
            <a:lvl2pPr>
              <a:lnSpc>
                <a:spcPct val="110000"/>
              </a:lnSpc>
              <a:spcBef>
                <a:spcPts val="600"/>
              </a:spcBef>
              <a:tabLst>
                <a:tab pos="5448101" algn="r"/>
              </a:tabLst>
              <a:defRPr sz="1200">
                <a:latin typeface="+mn-lt"/>
                <a:ea typeface="+mn-ea"/>
                <a:cs typeface="+mn-cs"/>
                <a:sym typeface="+mn-lt"/>
              </a:defRPr>
            </a:lvl2pPr>
            <a:lvl3pPr>
              <a:lnSpc>
                <a:spcPct val="110000"/>
              </a:lnSpc>
              <a:spcBef>
                <a:spcPts val="600"/>
              </a:spcBef>
              <a:tabLst>
                <a:tab pos="5448101" algn="r"/>
              </a:tabLst>
              <a:defRPr sz="1200">
                <a:latin typeface="+mn-lt"/>
                <a:ea typeface="+mn-ea"/>
                <a:cs typeface="+mn-cs"/>
                <a:sym typeface="+mn-lt"/>
              </a:defRPr>
            </a:lvl3pPr>
            <a:lvl4pPr>
              <a:lnSpc>
                <a:spcPct val="110000"/>
              </a:lnSpc>
              <a:spcBef>
                <a:spcPts val="600"/>
              </a:spcBef>
              <a:tabLst>
                <a:tab pos="5448101" algn="r"/>
              </a:tabLst>
              <a:defRPr sz="1200">
                <a:latin typeface="+mn-lt"/>
                <a:ea typeface="+mn-ea"/>
                <a:cs typeface="+mn-cs"/>
                <a:sym typeface="+mn-lt"/>
              </a:defRPr>
            </a:lvl4pPr>
            <a:lvl5pPr>
              <a:tabLst>
                <a:tab pos="5448101" algn="r"/>
              </a:tabLst>
              <a:defRPr baseline="0"/>
            </a:lvl5pPr>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p:txBody>
      </p:sp>
      <p:sp>
        <p:nvSpPr>
          <p:cNvPr id="6" name="タイトル 1">
            <a:extLst>
              <a:ext uri="{FF2B5EF4-FFF2-40B4-BE49-F238E27FC236}">
                <a16:creationId xmlns:a16="http://schemas.microsoft.com/office/drawing/2014/main" id="{276088EF-9292-4156-B82A-AEC6FAF17735}"/>
              </a:ext>
            </a:extLst>
          </p:cNvPr>
          <p:cNvSpPr>
            <a:spLocks noGrp="1"/>
          </p:cNvSpPr>
          <p:nvPr>
            <p:ph type="title"/>
          </p:nvPr>
        </p:nvSpPr>
        <p:spPr bwMode="gray">
          <a:xfrm>
            <a:off x="417000" y="180000"/>
            <a:ext cx="9072000" cy="615600"/>
          </a:xfrm>
        </p:spPr>
        <p:txBody>
          <a:bodyPr vert="horz"/>
          <a:lstStyle>
            <a:lvl1pPr>
              <a:defRPr>
                <a:latin typeface="+mj-lt"/>
                <a:ea typeface="+mj-ea"/>
                <a:cs typeface="+mj-cs"/>
                <a:sym typeface="+mj-lt"/>
              </a:defRPr>
            </a:lvl1pPr>
          </a:lstStyle>
          <a:p>
            <a:r>
              <a:rPr kumimoji="1" lang="ja-JP" altLang="en-US"/>
              <a:t>マスター タイトルの書式設定</a:t>
            </a:r>
          </a:p>
        </p:txBody>
      </p:sp>
    </p:spTree>
    <p:extLst>
      <p:ext uri="{BB962C8B-B14F-4D97-AF65-F5344CB8AC3E}">
        <p14:creationId xmlns:p14="http://schemas.microsoft.com/office/powerpoint/2010/main" val="2982903191"/>
      </p:ext>
    </p:extLst>
  </p:cSld>
  <p:clrMapOvr>
    <a:masterClrMapping/>
  </p:clrMapOvr>
  <p:hf hdr="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基本版） 白紙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30987921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フッター プレースホルダー 2"/>
          <p:cNvSpPr>
            <a:spLocks noGrp="1"/>
          </p:cNvSpPr>
          <p:nvPr>
            <p:ph type="ftr" sz="quarter" idx="10"/>
          </p:nvPr>
        </p:nvSpPr>
        <p:spPr bwMode="gray"/>
        <p:txBody>
          <a:bodyPr/>
          <a:lstStyle>
            <a:lvl1pPr>
              <a:defRPr>
                <a:latin typeface="+mn-lt"/>
                <a:ea typeface="+mn-ea"/>
                <a:cs typeface="+mn-cs"/>
                <a:sym typeface="+mn-lt"/>
              </a:defRPr>
            </a:lvl1pPr>
          </a:lstStyle>
          <a:p>
            <a:r>
              <a:rPr lang="en-GB" altLang="en-GB"/>
              <a:t>DT Template A4</a:t>
            </a:r>
          </a:p>
        </p:txBody>
      </p:sp>
      <p:sp>
        <p:nvSpPr>
          <p:cNvPr id="4" name="スライド番号プレースホルダー 3"/>
          <p:cNvSpPr>
            <a:spLocks noGrp="1"/>
          </p:cNvSpPr>
          <p:nvPr>
            <p:ph type="sldNum" sz="quarter" idx="11"/>
          </p:nvPr>
        </p:nvSpPr>
        <p:spPr bwMode="gray"/>
        <p:txBody>
          <a:bodyPr/>
          <a:lstStyle>
            <a:lvl1pPr>
              <a:defRPr>
                <a:latin typeface="+mn-lt"/>
                <a:ea typeface="+mn-ea"/>
                <a:cs typeface="+mn-cs"/>
                <a:sym typeface="+mn-lt"/>
              </a:defRPr>
            </a:lvl1pPr>
          </a:lstStyle>
          <a:p>
            <a:fld id="{AA5FCFE5-FE56-4EF1-80A8-07776887C2A1}" type="slidenum">
              <a:rPr lang="ja-JP" altLang="en-US" smtClean="0"/>
              <a:pPr/>
              <a:t>‹#›</a:t>
            </a:fld>
            <a:endParaRPr lang="ja-JP" altLang="en-US"/>
          </a:p>
        </p:txBody>
      </p:sp>
      <p:sp>
        <p:nvSpPr>
          <p:cNvPr id="6" name="テキスト プレースホルダー 5"/>
          <p:cNvSpPr>
            <a:spLocks noGrp="1"/>
          </p:cNvSpPr>
          <p:nvPr>
            <p:ph type="body" sz="quarter" idx="12"/>
          </p:nvPr>
        </p:nvSpPr>
        <p:spPr bwMode="gray">
          <a:xfrm>
            <a:off x="1893000" y="2340000"/>
            <a:ext cx="6120000" cy="2520000"/>
          </a:xfrm>
          <a:prstGeom prst="rect">
            <a:avLst/>
          </a:prstGeom>
        </p:spPr>
        <p:txBody>
          <a:bodyPr/>
          <a:lstStyle>
            <a:lvl1pPr>
              <a:defRPr>
                <a:latin typeface="+mn-lt"/>
                <a:ea typeface="+mn-ea"/>
                <a:cs typeface="+mn-cs"/>
                <a:sym typeface="+mn-lt"/>
              </a:defRPr>
            </a:lvl1pPr>
          </a:lstStyle>
          <a:p>
            <a:pPr lvl="0"/>
            <a:r>
              <a:rPr kumimoji="1" lang="ja-JP" altLang="en-US"/>
              <a:t>マスター テキストの書式設定</a:t>
            </a:r>
          </a:p>
        </p:txBody>
      </p:sp>
      <p:sp>
        <p:nvSpPr>
          <p:cNvPr id="5" name="Text Box 37">
            <a:extLst>
              <a:ext uri="{FF2B5EF4-FFF2-40B4-BE49-F238E27FC236}">
                <a16:creationId xmlns:a16="http://schemas.microsoft.com/office/drawing/2014/main" id="{572A5758-7750-F8C6-87F3-0A542C078CAD}"/>
              </a:ext>
            </a:extLst>
          </p:cNvPr>
          <p:cNvSpPr txBox="1">
            <a:spLocks noChangeArrowheads="1"/>
          </p:cNvSpPr>
          <p:nvPr userDrawn="1"/>
        </p:nvSpPr>
        <p:spPr bwMode="gray">
          <a:xfrm>
            <a:off x="5133000" y="6588000"/>
            <a:ext cx="4356000" cy="169200"/>
          </a:xfrm>
          <a:prstGeom prst="rect">
            <a:avLst/>
          </a:prstGeom>
          <a:noFill/>
          <a:ln w="9525">
            <a:noFill/>
            <a:miter lim="800000"/>
            <a:headEnd/>
            <a:tailEnd/>
          </a:ln>
          <a:effectLst/>
        </p:spPr>
        <p:txBody>
          <a:bodyPr wrap="none" lIns="0" tIns="0" rIns="0" bIns="0" anchor="b" anchorCtr="0">
            <a:noAutofit/>
          </a:bodyPr>
          <a:lstStyle/>
          <a:p>
            <a:pPr algn="r" rtl="0" eaLnBrk="0" fontAlgn="base" hangingPunct="0">
              <a:spcBef>
                <a:spcPct val="50000"/>
              </a:spcBef>
              <a:spcAft>
                <a:spcPct val="0"/>
              </a:spcAft>
            </a:pPr>
            <a:r>
              <a:rPr lang="en-US" altLang="ja-JP" sz="900" kern="1200">
                <a:solidFill>
                  <a:schemeClr val="tx1"/>
                </a:solidFill>
                <a:latin typeface="+mn-lt"/>
                <a:ea typeface="+mn-ea"/>
                <a:cs typeface="+mn-cs"/>
                <a:sym typeface="+mn-lt"/>
              </a:rPr>
              <a:t>© 2025. For information, contact Deloitte Tohmatsu Group.</a:t>
            </a:r>
          </a:p>
        </p:txBody>
      </p:sp>
    </p:spTree>
    <p:extLst>
      <p:ext uri="{BB962C8B-B14F-4D97-AF65-F5344CB8AC3E}">
        <p14:creationId xmlns:p14="http://schemas.microsoft.com/office/powerpoint/2010/main" val="2894029594"/>
      </p:ext>
    </p:extLst>
  </p:cSld>
  <p:clrMapOvr>
    <a:masterClrMapping/>
  </p:clrMapOvr>
  <p:hf hdr="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基本版） 中表紙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13028362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 Placeholder 7"/>
          <p:cNvSpPr>
            <a:spLocks noGrp="1"/>
          </p:cNvSpPr>
          <p:nvPr>
            <p:ph type="body" sz="quarter" idx="10" hasCustomPrompt="1"/>
          </p:nvPr>
        </p:nvSpPr>
        <p:spPr bwMode="gray">
          <a:xfrm>
            <a:off x="1029599" y="2232000"/>
            <a:ext cx="5184000" cy="432000"/>
          </a:xfrm>
          <a:prstGeom prst="rect">
            <a:avLst/>
          </a:prstGeom>
          <a:noFill/>
        </p:spPr>
        <p:txBody>
          <a:bodyPr wrap="square" lIns="0" rIns="0" anchor="t" anchorCtr="0">
            <a:noAutofit/>
          </a:bodyPr>
          <a:lstStyle>
            <a:lvl1pPr marL="0" indent="0" algn="l">
              <a:lnSpc>
                <a:spcPct val="100000"/>
              </a:lnSpc>
              <a:spcBef>
                <a:spcPts val="0"/>
              </a:spcBef>
              <a:buNone/>
              <a:defRPr sz="2800" b="1" baseline="0">
                <a:solidFill>
                  <a:schemeClr val="tx1"/>
                </a:solidFill>
                <a:latin typeface="+mj-lt"/>
                <a:ea typeface="+mj-ea"/>
                <a:cs typeface="+mn-cs"/>
                <a:sym typeface="+mn-lt"/>
              </a:defRPr>
            </a:lvl1pPr>
          </a:lstStyle>
          <a:p>
            <a:pPr lvl="0"/>
            <a:r>
              <a:rPr lang="ja-JP" altLang="en-US"/>
              <a:t>中表紙タイトル</a:t>
            </a:r>
          </a:p>
        </p:txBody>
      </p:sp>
      <p:sp>
        <p:nvSpPr>
          <p:cNvPr id="5" name="スライド番号プレースホルダ 4"/>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a:p>
        </p:txBody>
      </p:sp>
      <p:sp>
        <p:nvSpPr>
          <p:cNvPr id="7" name="フッター プレースホルダ 6"/>
          <p:cNvSpPr>
            <a:spLocks noGrp="1"/>
          </p:cNvSpPr>
          <p:nvPr>
            <p:ph type="ftr" sz="quarter" idx="12"/>
          </p:nvPr>
        </p:nvSpPr>
        <p:spPr bwMode="gray"/>
        <p:txBody>
          <a:bodyPr/>
          <a:lstStyle>
            <a:lvl1pPr>
              <a:defRPr>
                <a:solidFill>
                  <a:schemeClr val="tx1"/>
                </a:solidFill>
                <a:latin typeface="+mn-lt"/>
                <a:ea typeface="+mn-ea"/>
                <a:cs typeface="+mn-cs"/>
                <a:sym typeface="+mn-lt"/>
              </a:defRPr>
            </a:lvl1pPr>
          </a:lstStyle>
          <a:p>
            <a:r>
              <a:rPr lang="en-GB" altLang="en-GB"/>
              <a:t>DT Template A4</a:t>
            </a:r>
          </a:p>
        </p:txBody>
      </p:sp>
    </p:spTree>
    <p:extLst>
      <p:ext uri="{BB962C8B-B14F-4D97-AF65-F5344CB8AC3E}">
        <p14:creationId xmlns:p14="http://schemas.microsoft.com/office/powerpoint/2010/main" val="1633268474"/>
      </p:ext>
    </p:extLst>
  </p:cSld>
  <p:clrMapOvr>
    <a:masterClrMapping/>
  </p:clrMapOvr>
  <p:hf hdr="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基本版）Accessible Green_中表紙_A4">
    <p:bg>
      <p:bgPr>
        <a:solidFill>
          <a:schemeClr val="accent3"/>
        </a:solidFill>
        <a:effectLst/>
      </p:bgPr>
    </p:bg>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13028362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 Placeholder 7"/>
          <p:cNvSpPr>
            <a:spLocks noGrp="1"/>
          </p:cNvSpPr>
          <p:nvPr>
            <p:ph type="body" sz="quarter" idx="10" hasCustomPrompt="1"/>
          </p:nvPr>
        </p:nvSpPr>
        <p:spPr bwMode="gray">
          <a:xfrm>
            <a:off x="1029599" y="2232000"/>
            <a:ext cx="5184000" cy="432000"/>
          </a:xfrm>
          <a:prstGeom prst="rect">
            <a:avLst/>
          </a:prstGeom>
          <a:noFill/>
        </p:spPr>
        <p:txBody>
          <a:bodyPr wrap="square" lIns="0" rIns="0" anchor="t" anchorCtr="0">
            <a:noAutofit/>
          </a:bodyPr>
          <a:lstStyle>
            <a:lvl1pPr marL="0" indent="0" algn="l">
              <a:lnSpc>
                <a:spcPct val="100000"/>
              </a:lnSpc>
              <a:spcBef>
                <a:spcPts val="0"/>
              </a:spcBef>
              <a:buNone/>
              <a:defRPr sz="2800" b="1" baseline="0">
                <a:solidFill>
                  <a:schemeClr val="tx1"/>
                </a:solidFill>
                <a:latin typeface="+mj-lt"/>
                <a:ea typeface="+mj-ea"/>
                <a:cs typeface="+mn-cs"/>
                <a:sym typeface="+mn-lt"/>
              </a:defRPr>
            </a:lvl1pPr>
          </a:lstStyle>
          <a:p>
            <a:pPr lvl="0"/>
            <a:r>
              <a:rPr lang="ja-JP" altLang="en-US"/>
              <a:t>中表紙タイトル</a:t>
            </a:r>
          </a:p>
        </p:txBody>
      </p:sp>
      <p:sp>
        <p:nvSpPr>
          <p:cNvPr id="5" name="スライド番号プレースホルダ 4"/>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a:p>
        </p:txBody>
      </p:sp>
      <p:sp>
        <p:nvSpPr>
          <p:cNvPr id="7" name="フッター プレースホルダ 6"/>
          <p:cNvSpPr>
            <a:spLocks noGrp="1"/>
          </p:cNvSpPr>
          <p:nvPr>
            <p:ph type="ftr" sz="quarter" idx="12"/>
          </p:nvPr>
        </p:nvSpPr>
        <p:spPr bwMode="gray"/>
        <p:txBody>
          <a:bodyPr/>
          <a:lstStyle>
            <a:lvl1pPr>
              <a:defRPr>
                <a:solidFill>
                  <a:schemeClr val="tx1"/>
                </a:solidFill>
                <a:latin typeface="+mn-lt"/>
                <a:ea typeface="+mn-ea"/>
                <a:cs typeface="+mn-cs"/>
                <a:sym typeface="+mn-lt"/>
              </a:defRPr>
            </a:lvl1pPr>
          </a:lstStyle>
          <a:p>
            <a:r>
              <a:rPr lang="en-GB" altLang="en-GB"/>
              <a:t>DT Template A4</a:t>
            </a:r>
          </a:p>
        </p:txBody>
      </p:sp>
    </p:spTree>
    <p:extLst>
      <p:ext uri="{BB962C8B-B14F-4D97-AF65-F5344CB8AC3E}">
        <p14:creationId xmlns:p14="http://schemas.microsoft.com/office/powerpoint/2010/main" val="1294239422"/>
      </p:ext>
    </p:extLst>
  </p:cSld>
  <p:clrMapOvr>
    <a:overrideClrMapping bg1="dk1" tx1="lt1" bg2="dk2" tx2="lt2" accent1="accent1" accent2="accent2" accent3="accent3" accent4="accent4" accent5="accent5" accent6="accent6" hlink="hlink" folHlink="folHlink"/>
  </p:clrMapOvr>
  <p:hf hdr="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基本版）Accessible Teal_中表紙_A4">
    <p:bg>
      <p:bgPr>
        <a:solidFill>
          <a:schemeClr val="accent5"/>
        </a:solidFill>
        <a:effectLst/>
      </p:bgPr>
    </p:bg>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13028362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 Placeholder 7"/>
          <p:cNvSpPr>
            <a:spLocks noGrp="1"/>
          </p:cNvSpPr>
          <p:nvPr>
            <p:ph type="body" sz="quarter" idx="10" hasCustomPrompt="1"/>
          </p:nvPr>
        </p:nvSpPr>
        <p:spPr bwMode="gray">
          <a:xfrm>
            <a:off x="1029599" y="2232000"/>
            <a:ext cx="5184000" cy="432000"/>
          </a:xfrm>
          <a:prstGeom prst="rect">
            <a:avLst/>
          </a:prstGeom>
          <a:noFill/>
        </p:spPr>
        <p:txBody>
          <a:bodyPr wrap="square" lIns="0" rIns="0" anchor="t" anchorCtr="0">
            <a:noAutofit/>
          </a:bodyPr>
          <a:lstStyle>
            <a:lvl1pPr marL="0" indent="0" algn="l">
              <a:lnSpc>
                <a:spcPct val="100000"/>
              </a:lnSpc>
              <a:spcBef>
                <a:spcPts val="0"/>
              </a:spcBef>
              <a:buNone/>
              <a:defRPr sz="2800" b="1" baseline="0">
                <a:solidFill>
                  <a:schemeClr val="tx1"/>
                </a:solidFill>
                <a:latin typeface="+mj-lt"/>
                <a:ea typeface="+mj-ea"/>
                <a:cs typeface="+mn-cs"/>
                <a:sym typeface="+mn-lt"/>
              </a:defRPr>
            </a:lvl1pPr>
          </a:lstStyle>
          <a:p>
            <a:pPr lvl="0"/>
            <a:r>
              <a:rPr lang="ja-JP" altLang="en-US"/>
              <a:t>中表紙タイトル</a:t>
            </a:r>
          </a:p>
        </p:txBody>
      </p:sp>
      <p:sp>
        <p:nvSpPr>
          <p:cNvPr id="5" name="スライド番号プレースホルダ 4"/>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a:p>
        </p:txBody>
      </p:sp>
      <p:sp>
        <p:nvSpPr>
          <p:cNvPr id="7" name="フッター プレースホルダ 6"/>
          <p:cNvSpPr>
            <a:spLocks noGrp="1"/>
          </p:cNvSpPr>
          <p:nvPr>
            <p:ph type="ftr" sz="quarter" idx="12"/>
          </p:nvPr>
        </p:nvSpPr>
        <p:spPr bwMode="gray"/>
        <p:txBody>
          <a:bodyPr/>
          <a:lstStyle>
            <a:lvl1pPr>
              <a:defRPr>
                <a:solidFill>
                  <a:schemeClr val="tx1"/>
                </a:solidFill>
                <a:latin typeface="+mn-lt"/>
                <a:ea typeface="+mn-ea"/>
                <a:cs typeface="+mn-cs"/>
                <a:sym typeface="+mn-lt"/>
              </a:defRPr>
            </a:lvl1pPr>
          </a:lstStyle>
          <a:p>
            <a:r>
              <a:rPr lang="en-GB" altLang="en-GB"/>
              <a:t>DT Template A4</a:t>
            </a:r>
          </a:p>
        </p:txBody>
      </p:sp>
    </p:spTree>
    <p:extLst>
      <p:ext uri="{BB962C8B-B14F-4D97-AF65-F5344CB8AC3E}">
        <p14:creationId xmlns:p14="http://schemas.microsoft.com/office/powerpoint/2010/main" val="1785832714"/>
      </p:ext>
    </p:extLst>
  </p:cSld>
  <p:clrMapOvr>
    <a:overrideClrMapping bg1="dk1" tx1="lt1" bg2="dk2" tx2="lt2" accent1="accent1" accent2="accent2" accent3="accent3" accent4="accent4" accent5="accent5" accent6="accent6" hlink="hlink" folHlink="folHlink"/>
  </p:clrMapOvr>
  <p:hf hdr="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基本版）Accessible Blue_中表紙_A4">
    <p:bg>
      <p:bgPr>
        <a:solidFill>
          <a:schemeClr val="accent6"/>
        </a:solidFill>
        <a:effectLst/>
      </p:bgPr>
    </p:bg>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13028362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 Placeholder 7"/>
          <p:cNvSpPr>
            <a:spLocks noGrp="1"/>
          </p:cNvSpPr>
          <p:nvPr>
            <p:ph type="body" sz="quarter" idx="10" hasCustomPrompt="1"/>
          </p:nvPr>
        </p:nvSpPr>
        <p:spPr bwMode="gray">
          <a:xfrm>
            <a:off x="1029599" y="2232000"/>
            <a:ext cx="5184000" cy="432000"/>
          </a:xfrm>
          <a:prstGeom prst="rect">
            <a:avLst/>
          </a:prstGeom>
          <a:noFill/>
        </p:spPr>
        <p:txBody>
          <a:bodyPr wrap="square" lIns="0" rIns="0" anchor="t" anchorCtr="0">
            <a:noAutofit/>
          </a:bodyPr>
          <a:lstStyle>
            <a:lvl1pPr marL="0" indent="0" algn="l">
              <a:lnSpc>
                <a:spcPct val="100000"/>
              </a:lnSpc>
              <a:spcBef>
                <a:spcPts val="0"/>
              </a:spcBef>
              <a:buNone/>
              <a:defRPr sz="2800" b="1" baseline="0">
                <a:solidFill>
                  <a:schemeClr val="tx1"/>
                </a:solidFill>
                <a:latin typeface="+mj-lt"/>
                <a:ea typeface="+mj-ea"/>
                <a:cs typeface="+mn-cs"/>
                <a:sym typeface="+mn-lt"/>
              </a:defRPr>
            </a:lvl1pPr>
          </a:lstStyle>
          <a:p>
            <a:pPr lvl="0"/>
            <a:r>
              <a:rPr lang="ja-JP" altLang="en-US"/>
              <a:t>中表紙タイトル</a:t>
            </a:r>
          </a:p>
        </p:txBody>
      </p:sp>
      <p:sp>
        <p:nvSpPr>
          <p:cNvPr id="5" name="スライド番号プレースホルダ 4"/>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a:p>
        </p:txBody>
      </p:sp>
      <p:sp>
        <p:nvSpPr>
          <p:cNvPr id="7" name="フッター プレースホルダ 6"/>
          <p:cNvSpPr>
            <a:spLocks noGrp="1"/>
          </p:cNvSpPr>
          <p:nvPr>
            <p:ph type="ftr" sz="quarter" idx="12"/>
          </p:nvPr>
        </p:nvSpPr>
        <p:spPr bwMode="gray"/>
        <p:txBody>
          <a:bodyPr/>
          <a:lstStyle>
            <a:lvl1pPr>
              <a:defRPr>
                <a:solidFill>
                  <a:schemeClr val="tx1"/>
                </a:solidFill>
                <a:latin typeface="+mn-lt"/>
                <a:ea typeface="+mn-ea"/>
                <a:cs typeface="+mn-cs"/>
                <a:sym typeface="+mn-lt"/>
              </a:defRPr>
            </a:lvl1pPr>
          </a:lstStyle>
          <a:p>
            <a:r>
              <a:rPr lang="en-GB" altLang="en-GB"/>
              <a:t>DT Template A4</a:t>
            </a:r>
          </a:p>
        </p:txBody>
      </p:sp>
    </p:spTree>
    <p:extLst>
      <p:ext uri="{BB962C8B-B14F-4D97-AF65-F5344CB8AC3E}">
        <p14:creationId xmlns:p14="http://schemas.microsoft.com/office/powerpoint/2010/main" val="1636798391"/>
      </p:ext>
    </p:extLst>
  </p:cSld>
  <p:clrMapOvr>
    <a:overrideClrMapping bg1="dk1" tx1="lt1" bg2="dk2" tx2="lt2" accent1="accent1" accent2="accent2" accent3="accent3" accent4="accent4" accent5="accent5" accent6="accent6" hlink="hlink" folHlink="folHlink"/>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基本版）タイトルのみ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9960027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フッター プレースホルダ 2"/>
          <p:cNvSpPr>
            <a:spLocks noGrp="1"/>
          </p:cNvSpPr>
          <p:nvPr>
            <p:ph type="ftr" sz="quarter" idx="10"/>
          </p:nvPr>
        </p:nvSpPr>
        <p:spPr bwMode="gray"/>
        <p:txBody>
          <a:bodyPr/>
          <a:lstStyle>
            <a:lvl1pPr>
              <a:defRPr>
                <a:solidFill>
                  <a:schemeClr val="tx1"/>
                </a:solidFill>
                <a:latin typeface="+mn-lt"/>
                <a:ea typeface="+mn-ea"/>
                <a:cs typeface="+mn-cs"/>
                <a:sym typeface="+mn-lt"/>
              </a:defRPr>
            </a:lvl1pPr>
          </a:lstStyle>
          <a:p>
            <a:r>
              <a:rPr lang="en-GB" altLang="en-GB"/>
              <a:t>DT Template A4</a:t>
            </a:r>
          </a:p>
        </p:txBody>
      </p:sp>
      <p:sp>
        <p:nvSpPr>
          <p:cNvPr id="4" name="スライド番号プレースホルダ 3"/>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a:p>
        </p:txBody>
      </p:sp>
      <p:sp>
        <p:nvSpPr>
          <p:cNvPr id="5" name="テキスト プレースホルダー 2">
            <a:extLst>
              <a:ext uri="{FF2B5EF4-FFF2-40B4-BE49-F238E27FC236}">
                <a16:creationId xmlns:a16="http://schemas.microsoft.com/office/drawing/2014/main" id="{75FD2083-DC7A-8D3A-7EAD-BAF166922812}"/>
              </a:ext>
            </a:extLst>
          </p:cNvPr>
          <p:cNvSpPr>
            <a:spLocks noGrp="1"/>
          </p:cNvSpPr>
          <p:nvPr>
            <p:ph type="body" sz="quarter" idx="16" hasCustomPrompt="1"/>
          </p:nvPr>
        </p:nvSpPr>
        <p:spPr bwMode="gray">
          <a:xfrm>
            <a:off x="416496" y="5842550"/>
            <a:ext cx="9072000" cy="468000"/>
          </a:xfrm>
          <a:prstGeom prst="rect">
            <a:avLst/>
          </a:prstGeom>
        </p:spPr>
        <p:txBody>
          <a:bodyPr wrap="square" anchor="b">
            <a:noAutofit/>
          </a:bodyPr>
          <a:lstStyle>
            <a:lvl1pPr fontAlgn="auto">
              <a:lnSpc>
                <a:spcPct val="100000"/>
              </a:lnSpc>
              <a:spcBef>
                <a:spcPts val="0"/>
              </a:spcBef>
              <a:defRPr sz="1000" b="0">
                <a:solidFill>
                  <a:schemeClr val="tx1"/>
                </a:solidFill>
                <a:latin typeface="+mn-lt"/>
                <a:ea typeface="+mn-ea"/>
                <a:cs typeface="+mn-cs"/>
                <a:sym typeface="+mn-lt"/>
              </a:defRPr>
            </a:lvl1pPr>
          </a:lstStyle>
          <a:p>
            <a:pPr lvl="0"/>
            <a:r>
              <a:rPr kumimoji="1" lang="zh-CN" altLang="en-US"/>
              <a:t>出所：</a:t>
            </a:r>
            <a:r>
              <a:rPr kumimoji="1" lang="en-US" altLang="zh-CN"/>
              <a:t>XXX</a:t>
            </a:r>
            <a:br>
              <a:rPr kumimoji="1" lang="en-US" altLang="zh-CN"/>
            </a:br>
            <a:r>
              <a:rPr kumimoji="1" lang="zh-CN" altLang="en-US"/>
              <a:t>脚注：</a:t>
            </a:r>
            <a:r>
              <a:rPr kumimoji="1" lang="en-US" altLang="zh-CN"/>
              <a:t>XXX</a:t>
            </a:r>
          </a:p>
        </p:txBody>
      </p:sp>
      <p:sp>
        <p:nvSpPr>
          <p:cNvPr id="9" name="テキスト プレースホルダー 2"/>
          <p:cNvSpPr>
            <a:spLocks noGrp="1"/>
          </p:cNvSpPr>
          <p:nvPr>
            <p:ph type="body" sz="quarter" idx="15" hasCustomPrompt="1"/>
          </p:nvPr>
        </p:nvSpPr>
        <p:spPr bwMode="gray">
          <a:xfrm>
            <a:off x="416496" y="1008000"/>
            <a:ext cx="4356000" cy="468000"/>
          </a:xfrm>
          <a:prstGeom prst="rect">
            <a:avLst/>
          </a:prstGeom>
        </p:spPr>
        <p:txBody>
          <a:bodyPr wrap="square" anchor="ctr">
            <a:noAutofit/>
          </a:bodyPr>
          <a:lstStyle>
            <a:lvl1pPr>
              <a:lnSpc>
                <a:spcPct val="100000"/>
              </a:lnSpc>
              <a:spcBef>
                <a:spcPts val="0"/>
              </a:spcBef>
              <a:defRPr sz="1600" b="1">
                <a:solidFill>
                  <a:schemeClr val="accent3"/>
                </a:solidFill>
                <a:latin typeface="+mn-lt"/>
                <a:ea typeface="+mn-ea"/>
                <a:cs typeface="+mn-cs"/>
                <a:sym typeface="+mn-lt"/>
              </a:defRPr>
            </a:lvl1pPr>
          </a:lstStyle>
          <a:p>
            <a:pPr lvl="0"/>
            <a:r>
              <a:rPr kumimoji="1" lang="ja-JP" altLang="en-US"/>
              <a:t>スライドタイトル</a:t>
            </a:r>
          </a:p>
        </p:txBody>
      </p:sp>
      <p:sp>
        <p:nvSpPr>
          <p:cNvPr id="6" name="タイトル 2"/>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1689363007"/>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基本版）タイトルのみ_出所・脚注なし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9960027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フッター プレースホルダ 2"/>
          <p:cNvSpPr>
            <a:spLocks noGrp="1"/>
          </p:cNvSpPr>
          <p:nvPr>
            <p:ph type="ftr" sz="quarter" idx="10"/>
          </p:nvPr>
        </p:nvSpPr>
        <p:spPr bwMode="gray"/>
        <p:txBody>
          <a:bodyPr/>
          <a:lstStyle>
            <a:lvl1pPr>
              <a:defRPr>
                <a:solidFill>
                  <a:schemeClr val="tx1"/>
                </a:solidFill>
                <a:latin typeface="+mn-lt"/>
                <a:ea typeface="+mn-ea"/>
                <a:cs typeface="+mn-cs"/>
                <a:sym typeface="+mn-lt"/>
              </a:defRPr>
            </a:lvl1pPr>
          </a:lstStyle>
          <a:p>
            <a:r>
              <a:rPr lang="en-GB" altLang="en-GB"/>
              <a:t>DT Template A4</a:t>
            </a:r>
          </a:p>
        </p:txBody>
      </p:sp>
      <p:sp>
        <p:nvSpPr>
          <p:cNvPr id="4" name="スライド番号プレースホルダ 3"/>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a:p>
        </p:txBody>
      </p:sp>
      <p:sp>
        <p:nvSpPr>
          <p:cNvPr id="9" name="テキスト プレースホルダー 2"/>
          <p:cNvSpPr>
            <a:spLocks noGrp="1"/>
          </p:cNvSpPr>
          <p:nvPr>
            <p:ph type="body" sz="quarter" idx="15" hasCustomPrompt="1"/>
          </p:nvPr>
        </p:nvSpPr>
        <p:spPr bwMode="gray">
          <a:xfrm>
            <a:off x="416496" y="1008000"/>
            <a:ext cx="4356000" cy="468000"/>
          </a:xfrm>
          <a:prstGeom prst="rect">
            <a:avLst/>
          </a:prstGeom>
        </p:spPr>
        <p:txBody>
          <a:bodyPr wrap="square" anchor="ctr">
            <a:noAutofit/>
          </a:bodyPr>
          <a:lstStyle>
            <a:lvl1pPr>
              <a:lnSpc>
                <a:spcPct val="100000"/>
              </a:lnSpc>
              <a:spcBef>
                <a:spcPts val="0"/>
              </a:spcBef>
              <a:defRPr sz="1600" b="1">
                <a:solidFill>
                  <a:schemeClr val="accent3"/>
                </a:solidFill>
                <a:latin typeface="+mn-lt"/>
                <a:ea typeface="+mn-ea"/>
                <a:cs typeface="+mn-cs"/>
                <a:sym typeface="+mn-lt"/>
              </a:defRPr>
            </a:lvl1pPr>
          </a:lstStyle>
          <a:p>
            <a:pPr lvl="0"/>
            <a:r>
              <a:rPr kumimoji="1" lang="ja-JP" altLang="en-US"/>
              <a:t>スライドタイトル</a:t>
            </a:r>
          </a:p>
        </p:txBody>
      </p:sp>
      <p:sp>
        <p:nvSpPr>
          <p:cNvPr id="6" name="タイトル 2"/>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1886054734"/>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基本版） コンテンツ両サイド_レベル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34221545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コンテンツ プレースホルダー 2">
            <a:extLst>
              <a:ext uri="{FF2B5EF4-FFF2-40B4-BE49-F238E27FC236}">
                <a16:creationId xmlns:a16="http://schemas.microsoft.com/office/drawing/2014/main" id="{F0AA1F30-752C-8BCF-DBD1-6AFA3DE1DBED}"/>
              </a:ext>
            </a:extLst>
          </p:cNvPr>
          <p:cNvSpPr>
            <a:spLocks noGrp="1"/>
          </p:cNvSpPr>
          <p:nvPr>
            <p:ph sz="quarter" idx="20"/>
          </p:nvPr>
        </p:nvSpPr>
        <p:spPr>
          <a:xfrm>
            <a:off x="416496" y="1476000"/>
            <a:ext cx="4356000" cy="4826000"/>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9" name="コンテンツ プレースホルダー 2">
            <a:extLst>
              <a:ext uri="{FF2B5EF4-FFF2-40B4-BE49-F238E27FC236}">
                <a16:creationId xmlns:a16="http://schemas.microsoft.com/office/drawing/2014/main" id="{F3D52DF5-7F48-96CA-93F5-700CA4E467E9}"/>
              </a:ext>
            </a:extLst>
          </p:cNvPr>
          <p:cNvSpPr>
            <a:spLocks noGrp="1"/>
          </p:cNvSpPr>
          <p:nvPr>
            <p:ph sz="quarter" idx="21"/>
          </p:nvPr>
        </p:nvSpPr>
        <p:spPr>
          <a:xfrm>
            <a:off x="5150421" y="1476000"/>
            <a:ext cx="4356000" cy="4826000"/>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テキスト プレースホルダー 2">
            <a:extLst>
              <a:ext uri="{FF2B5EF4-FFF2-40B4-BE49-F238E27FC236}">
                <a16:creationId xmlns:a16="http://schemas.microsoft.com/office/drawing/2014/main" id="{A6A20739-5192-2F96-9DBA-FC7B7DAC5EE8}"/>
              </a:ext>
            </a:extLst>
          </p:cNvPr>
          <p:cNvSpPr>
            <a:spLocks noGrp="1"/>
          </p:cNvSpPr>
          <p:nvPr>
            <p:ph type="body" sz="quarter" idx="18" hasCustomPrompt="1"/>
          </p:nvPr>
        </p:nvSpPr>
        <p:spPr bwMode="gray">
          <a:xfrm>
            <a:off x="416496" y="5842800"/>
            <a:ext cx="9072000" cy="468000"/>
          </a:xfrm>
          <a:prstGeom prst="rect">
            <a:avLst/>
          </a:prstGeom>
        </p:spPr>
        <p:txBody>
          <a:bodyPr vert="horz" wrap="square" lIns="0" tIns="0" rIns="0" bIns="0" rtlCol="0" anchor="b">
            <a:noAutofit/>
          </a:bodyPr>
          <a:lstStyle>
            <a:lvl1pPr fontAlgn="auto">
              <a:lnSpc>
                <a:spcPct val="100000"/>
              </a:lnSpc>
              <a:spcBef>
                <a:spcPts val="0"/>
              </a:spcBef>
              <a:defRPr lang="en-US" altLang="zh-CN" sz="1000" b="0" baseline="0" dirty="0">
                <a:solidFill>
                  <a:schemeClr val="tx1"/>
                </a:solidFill>
              </a:defRPr>
            </a:lvl1pPr>
          </a:lstStyle>
          <a:p>
            <a:pPr lvl="0"/>
            <a:r>
              <a:rPr kumimoji="1" lang="zh-CN" altLang="en-US"/>
              <a:t>出所：</a:t>
            </a:r>
            <a:r>
              <a:rPr kumimoji="1" lang="en-US" altLang="zh-CN"/>
              <a:t>XXX</a:t>
            </a:r>
            <a:br>
              <a:rPr kumimoji="1" lang="en-US" altLang="zh-CN"/>
            </a:br>
            <a:r>
              <a:rPr kumimoji="1" lang="zh-CN" altLang="en-US"/>
              <a:t>脚注：</a:t>
            </a:r>
            <a:r>
              <a:rPr kumimoji="1" lang="en-US" altLang="zh-CN"/>
              <a:t>XXX</a:t>
            </a:r>
          </a:p>
        </p:txBody>
      </p:sp>
      <p:sp>
        <p:nvSpPr>
          <p:cNvPr id="10" name="スライド番号プレースホルダ 9"/>
          <p:cNvSpPr>
            <a:spLocks noGrp="1"/>
          </p:cNvSpPr>
          <p:nvPr>
            <p:ph type="sldNum" sz="quarter" idx="13"/>
          </p:nvPr>
        </p:nvSpPr>
        <p:spPr bwMode="gray"/>
        <p:txBody>
          <a:bodyPr/>
          <a:lstStyle>
            <a:lvl1pPr>
              <a:defRPr baseline="0">
                <a:solidFill>
                  <a:schemeClr val="tx1"/>
                </a:solidFill>
                <a:latin typeface="+mn-lt"/>
                <a:ea typeface="+mn-ea"/>
                <a:cs typeface="+mn-cs"/>
                <a:sym typeface="+mn-lt"/>
              </a:defRPr>
            </a:lvl1pPr>
          </a:lstStyle>
          <a:p>
            <a:fld id="{A3EB1B23-9AF8-425B-BAD7-B9FA00F18833}" type="slidenum">
              <a:rPr lang="ja-JP" altLang="en-US" smtClean="0"/>
              <a:pPr/>
              <a:t>‹#›</a:t>
            </a:fld>
            <a:endParaRPr lang="ja-JP" altLang="en-US"/>
          </a:p>
        </p:txBody>
      </p:sp>
      <p:sp>
        <p:nvSpPr>
          <p:cNvPr id="11" name="フッター プレースホルダ 10"/>
          <p:cNvSpPr>
            <a:spLocks noGrp="1"/>
          </p:cNvSpPr>
          <p:nvPr>
            <p:ph type="ftr" sz="quarter" idx="14"/>
          </p:nvPr>
        </p:nvSpPr>
        <p:spPr bwMode="gray"/>
        <p:txBody>
          <a:bodyPr/>
          <a:lstStyle>
            <a:lvl1pPr>
              <a:defRPr baseline="0">
                <a:solidFill>
                  <a:schemeClr val="tx1"/>
                </a:solidFill>
                <a:latin typeface="+mn-lt"/>
                <a:ea typeface="+mn-ea"/>
                <a:cs typeface="+mn-cs"/>
                <a:sym typeface="+mn-lt"/>
              </a:defRPr>
            </a:lvl1pPr>
          </a:lstStyle>
          <a:p>
            <a:r>
              <a:rPr lang="en-GB" altLang="en-GB"/>
              <a:t>DT Template A4</a:t>
            </a:r>
          </a:p>
        </p:txBody>
      </p:sp>
      <p:sp>
        <p:nvSpPr>
          <p:cNvPr id="3" name="テキスト プレースホルダー 2"/>
          <p:cNvSpPr>
            <a:spLocks noGrp="1"/>
          </p:cNvSpPr>
          <p:nvPr>
            <p:ph type="body" sz="quarter" idx="15" hasCustomPrompt="1"/>
          </p:nvPr>
        </p:nvSpPr>
        <p:spPr bwMode="gray">
          <a:xfrm>
            <a:off x="416496" y="1008000"/>
            <a:ext cx="4356000" cy="468000"/>
          </a:xfrm>
          <a:prstGeom prst="rect">
            <a:avLst/>
          </a:prstGeom>
        </p:spPr>
        <p:txBody>
          <a:bodyPr wrap="none" anchor="ctr">
            <a:noAutofit/>
          </a:bodyPr>
          <a:lstStyle>
            <a:lvl1pPr>
              <a:lnSpc>
                <a:spcPct val="100000"/>
              </a:lnSpc>
              <a:spcBef>
                <a:spcPts val="0"/>
              </a:spcBef>
              <a:defRPr sz="1600" b="1" baseline="0">
                <a:solidFill>
                  <a:schemeClr val="accent3"/>
                </a:solidFill>
                <a:latin typeface="+mn-lt"/>
                <a:ea typeface="+mn-ea"/>
                <a:cs typeface="+mn-cs"/>
                <a:sym typeface="+mn-lt"/>
              </a:defRPr>
            </a:lvl1pPr>
          </a:lstStyle>
          <a:p>
            <a:pPr lvl="0"/>
            <a:r>
              <a:rPr kumimoji="1" lang="ja-JP" altLang="en-US"/>
              <a:t>スライドタイトル</a:t>
            </a:r>
          </a:p>
        </p:txBody>
      </p:sp>
      <p:sp>
        <p:nvSpPr>
          <p:cNvPr id="5" name="テキスト プレースホルダー 2">
            <a:extLst>
              <a:ext uri="{FF2B5EF4-FFF2-40B4-BE49-F238E27FC236}">
                <a16:creationId xmlns:a16="http://schemas.microsoft.com/office/drawing/2014/main" id="{67C69F0D-BEE6-C90B-0FE1-B9DE17148280}"/>
              </a:ext>
            </a:extLst>
          </p:cNvPr>
          <p:cNvSpPr>
            <a:spLocks noGrp="1"/>
          </p:cNvSpPr>
          <p:nvPr>
            <p:ph type="body" sz="quarter" idx="17" hasCustomPrompt="1"/>
          </p:nvPr>
        </p:nvSpPr>
        <p:spPr bwMode="gray">
          <a:xfrm>
            <a:off x="5150421" y="1008000"/>
            <a:ext cx="4356000" cy="468000"/>
          </a:xfrm>
          <a:prstGeom prst="rect">
            <a:avLst/>
          </a:prstGeom>
        </p:spPr>
        <p:txBody>
          <a:bodyPr vert="horz" wrap="none" lIns="0" tIns="0" rIns="0" bIns="0" rtlCol="0" anchor="ctr">
            <a:noAutofit/>
          </a:bodyPr>
          <a:lstStyle>
            <a:lvl1pPr>
              <a:lnSpc>
                <a:spcPct val="100000"/>
              </a:lnSpc>
              <a:spcBef>
                <a:spcPts val="0"/>
              </a:spcBef>
              <a:defRPr lang="en-US" altLang="zh-CN" sz="1600" b="1" baseline="0" dirty="0">
                <a:solidFill>
                  <a:schemeClr val="accent3"/>
                </a:solidFill>
              </a:defRPr>
            </a:lvl1pPr>
          </a:lstStyle>
          <a:p>
            <a:pPr lvl="0"/>
            <a:r>
              <a:rPr kumimoji="1" lang="ja-JP" altLang="en-US"/>
              <a:t>スライドタイトル</a:t>
            </a:r>
          </a:p>
        </p:txBody>
      </p:sp>
      <p:sp>
        <p:nvSpPr>
          <p:cNvPr id="2" name="タイトル 2"/>
          <p:cNvSpPr>
            <a:spLocks noGrp="1"/>
          </p:cNvSpPr>
          <p:nvPr>
            <p:ph type="title" hasCustomPrompt="1"/>
          </p:nvPr>
        </p:nvSpPr>
        <p:spPr bwMode="gray">
          <a:xfrm>
            <a:off x="416496" y="180000"/>
            <a:ext cx="9072000" cy="615600"/>
          </a:xfrm>
        </p:spPr>
        <p:txBody>
          <a:bodyPr vert="horz"/>
          <a:lstStyle>
            <a:lvl1pPr>
              <a:defRPr>
                <a:latin typeface="+mj-lt"/>
                <a:ea typeface="+mj-ea"/>
                <a:cs typeface="+mj-cs"/>
                <a:sym typeface="+mj-lt"/>
              </a:defRPr>
            </a:lvl1p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1784938550"/>
      </p:ext>
    </p:extLst>
  </p:cSld>
  <p:clrMapOvr>
    <a:masterClrMapping/>
  </p:clrMapOvr>
  <p:hf hd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基本版） コンテンツ全面_レベル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8495532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コンテンツ プレースホルダ 2"/>
          <p:cNvSpPr>
            <a:spLocks noGrp="1"/>
          </p:cNvSpPr>
          <p:nvPr>
            <p:ph idx="1"/>
          </p:nvPr>
        </p:nvSpPr>
        <p:spPr bwMode="gray">
          <a:xfrm>
            <a:off x="416999" y="1476000"/>
            <a:ext cx="9072000" cy="4824000"/>
          </a:xfrm>
          <a:prstGeom prst="rect">
            <a:avLst/>
          </a:prstGeom>
        </p:spPr>
        <p:txBody>
          <a:bodyPr/>
          <a:lstStyle>
            <a:lvl1pPr>
              <a:lnSpc>
                <a:spcPct val="110000"/>
              </a:lnSpc>
              <a:spcBef>
                <a:spcPts val="600"/>
              </a:spcBef>
              <a:buFont typeface="Arial" pitchFamily="34" charset="0"/>
              <a:buNone/>
              <a:defRPr sz="1200" baseline="0">
                <a:latin typeface="+mn-lt"/>
                <a:ea typeface="+mn-ea"/>
                <a:cs typeface="+mn-cs"/>
                <a:sym typeface="+mn-lt"/>
              </a:defRPr>
            </a:lvl1pPr>
            <a:lvl2pPr marL="180000" indent="-180000">
              <a:lnSpc>
                <a:spcPct val="110000"/>
              </a:lnSpc>
              <a:spcBef>
                <a:spcPts val="600"/>
              </a:spcBef>
              <a:buFont typeface="Wingdings" pitchFamily="2" charset="2"/>
              <a:buChar char="n"/>
              <a:defRPr sz="1200" baseline="0">
                <a:latin typeface="+mn-lt"/>
                <a:ea typeface="+mn-ea"/>
                <a:cs typeface="+mn-cs"/>
                <a:sym typeface="+mn-lt"/>
              </a:defRPr>
            </a:lvl2pPr>
            <a:lvl3pPr marL="360000" indent="-180000">
              <a:lnSpc>
                <a:spcPct val="110000"/>
              </a:lnSpc>
              <a:spcBef>
                <a:spcPts val="600"/>
              </a:spcBef>
              <a:buFont typeface="Wingdings" pitchFamily="2" charset="2"/>
              <a:buChar char="Ø"/>
              <a:defRPr sz="1200" baseline="0">
                <a:latin typeface="+mn-lt"/>
                <a:ea typeface="+mn-ea"/>
                <a:cs typeface="+mn-cs"/>
                <a:sym typeface="+mn-lt"/>
              </a:defRPr>
            </a:lvl3pPr>
            <a:lvl4pPr marL="504000" indent="-144000">
              <a:lnSpc>
                <a:spcPct val="110000"/>
              </a:lnSpc>
              <a:spcBef>
                <a:spcPts val="600"/>
              </a:spcBef>
              <a:buFont typeface="Arial" pitchFamily="34" charset="0"/>
              <a:buChar char="•"/>
              <a:defRPr sz="1200"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9" name="スライド番号プレースホルダ 8"/>
          <p:cNvSpPr>
            <a:spLocks noGrp="1"/>
          </p:cNvSpPr>
          <p:nvPr>
            <p:ph type="sldNum" sz="quarter" idx="10"/>
          </p:nvPr>
        </p:nvSpPr>
        <p:spPr bwMode="gray"/>
        <p:txBody>
          <a:bodyPr/>
          <a:lstStyle>
            <a:lvl1pPr>
              <a:defRPr baseline="0">
                <a:solidFill>
                  <a:schemeClr val="tx1"/>
                </a:solidFill>
                <a:latin typeface="+mn-lt"/>
                <a:ea typeface="+mn-ea"/>
                <a:cs typeface="+mn-cs"/>
                <a:sym typeface="+mn-lt"/>
              </a:defRPr>
            </a:lvl1pPr>
          </a:lstStyle>
          <a:p>
            <a:fld id="{543A0986-838B-4D2A-A95C-8CB1738263FE}" type="slidenum">
              <a:rPr lang="ja-JP" altLang="en-US" smtClean="0"/>
              <a:pPr/>
              <a:t>‹#›</a:t>
            </a:fld>
            <a:endParaRPr lang="ja-JP" altLang="en-US"/>
          </a:p>
        </p:txBody>
      </p:sp>
      <p:sp>
        <p:nvSpPr>
          <p:cNvPr id="10" name="フッター プレースホルダ 9"/>
          <p:cNvSpPr>
            <a:spLocks noGrp="1"/>
          </p:cNvSpPr>
          <p:nvPr>
            <p:ph type="ftr" sz="quarter" idx="11"/>
          </p:nvPr>
        </p:nvSpPr>
        <p:spPr bwMode="gray"/>
        <p:txBody>
          <a:bodyPr/>
          <a:lstStyle>
            <a:lvl1pPr>
              <a:defRPr baseline="0">
                <a:solidFill>
                  <a:schemeClr val="tx1"/>
                </a:solidFill>
                <a:latin typeface="+mn-lt"/>
                <a:ea typeface="+mn-ea"/>
                <a:cs typeface="+mn-cs"/>
                <a:sym typeface="+mn-lt"/>
              </a:defRPr>
            </a:lvl1pPr>
          </a:lstStyle>
          <a:p>
            <a:r>
              <a:rPr lang="en-GB" altLang="en-GB"/>
              <a:t>DT Template A4</a:t>
            </a:r>
          </a:p>
        </p:txBody>
      </p:sp>
      <p:sp>
        <p:nvSpPr>
          <p:cNvPr id="4" name="テキスト プレースホルダー 2">
            <a:extLst>
              <a:ext uri="{FF2B5EF4-FFF2-40B4-BE49-F238E27FC236}">
                <a16:creationId xmlns:a16="http://schemas.microsoft.com/office/drawing/2014/main" id="{3A4CFDD9-6377-ACBD-7E9C-96B6C9E1DA2C}"/>
              </a:ext>
            </a:extLst>
          </p:cNvPr>
          <p:cNvSpPr>
            <a:spLocks noGrp="1"/>
          </p:cNvSpPr>
          <p:nvPr>
            <p:ph type="body" sz="quarter" idx="16" hasCustomPrompt="1"/>
          </p:nvPr>
        </p:nvSpPr>
        <p:spPr bwMode="gray">
          <a:xfrm>
            <a:off x="416496" y="5842550"/>
            <a:ext cx="9072000" cy="468000"/>
          </a:xfrm>
          <a:prstGeom prst="rect">
            <a:avLst/>
          </a:prstGeom>
        </p:spPr>
        <p:txBody>
          <a:bodyPr wrap="square" anchor="b">
            <a:noAutofit/>
          </a:bodyPr>
          <a:lstStyle>
            <a:lvl1pPr fontAlgn="auto">
              <a:lnSpc>
                <a:spcPct val="100000"/>
              </a:lnSpc>
              <a:spcBef>
                <a:spcPts val="0"/>
              </a:spcBef>
              <a:defRPr sz="1000" b="0">
                <a:solidFill>
                  <a:schemeClr val="tx1"/>
                </a:solidFill>
                <a:latin typeface="+mn-lt"/>
                <a:ea typeface="+mn-ea"/>
                <a:cs typeface="+mn-cs"/>
                <a:sym typeface="+mn-lt"/>
              </a:defRPr>
            </a:lvl1pPr>
          </a:lstStyle>
          <a:p>
            <a:pPr lvl="0"/>
            <a:r>
              <a:rPr kumimoji="1" lang="zh-CN" altLang="en-US"/>
              <a:t>出所：</a:t>
            </a:r>
            <a:r>
              <a:rPr kumimoji="1" lang="en-US" altLang="zh-CN"/>
              <a:t>XXX</a:t>
            </a:r>
            <a:br>
              <a:rPr kumimoji="1" lang="en-US" altLang="zh-CN"/>
            </a:br>
            <a:r>
              <a:rPr kumimoji="1" lang="zh-CN" altLang="en-US"/>
              <a:t>脚注：</a:t>
            </a:r>
            <a:r>
              <a:rPr kumimoji="1" lang="en-US" altLang="zh-CN"/>
              <a:t>XXX</a:t>
            </a:r>
          </a:p>
        </p:txBody>
      </p:sp>
      <p:sp>
        <p:nvSpPr>
          <p:cNvPr id="8" name="テキスト プレースホルダー 2"/>
          <p:cNvSpPr>
            <a:spLocks noGrp="1"/>
          </p:cNvSpPr>
          <p:nvPr>
            <p:ph type="body" sz="quarter" idx="15" hasCustomPrompt="1"/>
          </p:nvPr>
        </p:nvSpPr>
        <p:spPr bwMode="gray">
          <a:xfrm>
            <a:off x="416496" y="1008000"/>
            <a:ext cx="9072000" cy="468000"/>
          </a:xfrm>
          <a:prstGeom prst="rect">
            <a:avLst/>
          </a:prstGeom>
        </p:spPr>
        <p:txBody>
          <a:bodyPr wrap="square" anchor="ctr">
            <a:noAutofit/>
          </a:bodyPr>
          <a:lstStyle>
            <a:lvl1pPr>
              <a:lnSpc>
                <a:spcPct val="100000"/>
              </a:lnSpc>
              <a:spcBef>
                <a:spcPts val="0"/>
              </a:spcBef>
              <a:defRPr sz="1600" b="1" baseline="0">
                <a:solidFill>
                  <a:schemeClr val="accent3"/>
                </a:solidFill>
                <a:latin typeface="+mn-lt"/>
                <a:ea typeface="+mn-ea"/>
                <a:cs typeface="+mn-cs"/>
                <a:sym typeface="+mn-lt"/>
              </a:defRPr>
            </a:lvl1pPr>
          </a:lstStyle>
          <a:p>
            <a:pPr lvl="0"/>
            <a:r>
              <a:rPr kumimoji="1" lang="ja-JP" altLang="en-US"/>
              <a:t>スライドタイトル</a:t>
            </a:r>
          </a:p>
        </p:txBody>
      </p:sp>
      <p:sp>
        <p:nvSpPr>
          <p:cNvPr id="3" name="タイトル 2"/>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1383826657"/>
      </p:ext>
    </p:extLst>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基本版）黒_タイトルのみ_A4">
    <p:bg>
      <p:bgPr>
        <a:solidFill>
          <a:schemeClr val="bg1"/>
        </a:solidFill>
        <a:effectLst/>
      </p:bgPr>
    </p:bg>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9960027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フッター プレースホルダ 2"/>
          <p:cNvSpPr>
            <a:spLocks noGrp="1"/>
          </p:cNvSpPr>
          <p:nvPr>
            <p:ph type="ftr" sz="quarter" idx="10"/>
          </p:nvPr>
        </p:nvSpPr>
        <p:spPr bwMode="gray"/>
        <p:txBody>
          <a:bodyPr/>
          <a:lstStyle>
            <a:lvl1pPr>
              <a:defRPr>
                <a:solidFill>
                  <a:schemeClr val="tx1"/>
                </a:solidFill>
                <a:latin typeface="+mn-lt"/>
                <a:ea typeface="+mn-ea"/>
                <a:cs typeface="+mn-cs"/>
                <a:sym typeface="+mn-lt"/>
              </a:defRPr>
            </a:lvl1pPr>
          </a:lstStyle>
          <a:p>
            <a:r>
              <a:rPr lang="en-GB" altLang="en-GB"/>
              <a:t>DT Template A4</a:t>
            </a:r>
          </a:p>
        </p:txBody>
      </p:sp>
      <p:sp>
        <p:nvSpPr>
          <p:cNvPr id="4" name="スライド番号プレースホルダ 3"/>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a:p>
        </p:txBody>
      </p:sp>
      <p:sp>
        <p:nvSpPr>
          <p:cNvPr id="5" name="テキスト プレースホルダー 2">
            <a:extLst>
              <a:ext uri="{FF2B5EF4-FFF2-40B4-BE49-F238E27FC236}">
                <a16:creationId xmlns:a16="http://schemas.microsoft.com/office/drawing/2014/main" id="{75FD2083-DC7A-8D3A-7EAD-BAF166922812}"/>
              </a:ext>
            </a:extLst>
          </p:cNvPr>
          <p:cNvSpPr>
            <a:spLocks noGrp="1"/>
          </p:cNvSpPr>
          <p:nvPr>
            <p:ph type="body" sz="quarter" idx="16" hasCustomPrompt="1"/>
          </p:nvPr>
        </p:nvSpPr>
        <p:spPr bwMode="gray">
          <a:xfrm>
            <a:off x="416496" y="5842550"/>
            <a:ext cx="9072000" cy="468000"/>
          </a:xfrm>
          <a:prstGeom prst="rect">
            <a:avLst/>
          </a:prstGeom>
        </p:spPr>
        <p:txBody>
          <a:bodyPr wrap="square" anchor="b">
            <a:noAutofit/>
          </a:bodyPr>
          <a:lstStyle>
            <a:lvl1pPr fontAlgn="auto">
              <a:lnSpc>
                <a:spcPct val="100000"/>
              </a:lnSpc>
              <a:spcBef>
                <a:spcPts val="0"/>
              </a:spcBef>
              <a:defRPr sz="1000" b="0">
                <a:solidFill>
                  <a:schemeClr val="tx1"/>
                </a:solidFill>
                <a:latin typeface="+mn-lt"/>
                <a:ea typeface="+mn-ea"/>
                <a:cs typeface="+mn-cs"/>
                <a:sym typeface="+mn-lt"/>
              </a:defRPr>
            </a:lvl1pPr>
          </a:lstStyle>
          <a:p>
            <a:pPr lvl="0"/>
            <a:r>
              <a:rPr kumimoji="1" lang="zh-CN" altLang="en-US"/>
              <a:t>出所：</a:t>
            </a:r>
            <a:r>
              <a:rPr kumimoji="1" lang="en-US" altLang="zh-CN"/>
              <a:t>XXX</a:t>
            </a:r>
            <a:br>
              <a:rPr kumimoji="1" lang="en-US" altLang="zh-CN"/>
            </a:br>
            <a:r>
              <a:rPr kumimoji="1" lang="zh-CN" altLang="en-US"/>
              <a:t>脚注：</a:t>
            </a:r>
            <a:r>
              <a:rPr kumimoji="1" lang="en-US" altLang="zh-CN"/>
              <a:t>XXX</a:t>
            </a:r>
          </a:p>
        </p:txBody>
      </p:sp>
      <p:sp>
        <p:nvSpPr>
          <p:cNvPr id="9" name="テキスト プレースホルダー 2"/>
          <p:cNvSpPr>
            <a:spLocks noGrp="1"/>
          </p:cNvSpPr>
          <p:nvPr>
            <p:ph type="body" sz="quarter" idx="15" hasCustomPrompt="1"/>
          </p:nvPr>
        </p:nvSpPr>
        <p:spPr bwMode="gray">
          <a:xfrm>
            <a:off x="416496" y="1008000"/>
            <a:ext cx="4356000" cy="468000"/>
          </a:xfrm>
          <a:prstGeom prst="rect">
            <a:avLst/>
          </a:prstGeom>
        </p:spPr>
        <p:txBody>
          <a:bodyPr wrap="square" anchor="ctr">
            <a:noAutofit/>
          </a:bodyPr>
          <a:lstStyle>
            <a:lvl1pPr>
              <a:lnSpc>
                <a:spcPct val="100000"/>
              </a:lnSpc>
              <a:spcBef>
                <a:spcPts val="0"/>
              </a:spcBef>
              <a:defRPr sz="1600" b="1">
                <a:solidFill>
                  <a:schemeClr val="tx1"/>
                </a:solidFill>
                <a:latin typeface="+mn-lt"/>
                <a:ea typeface="+mn-ea"/>
                <a:cs typeface="+mn-cs"/>
                <a:sym typeface="+mn-lt"/>
              </a:defRPr>
            </a:lvl1pPr>
          </a:lstStyle>
          <a:p>
            <a:pPr lvl="0"/>
            <a:r>
              <a:rPr kumimoji="1" lang="ja-JP" altLang="en-US"/>
              <a:t>スライドタイトル</a:t>
            </a:r>
          </a:p>
        </p:txBody>
      </p:sp>
      <p:sp>
        <p:nvSpPr>
          <p:cNvPr id="6" name="タイトル 2"/>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3812965315"/>
      </p:ext>
    </p:extLst>
  </p:cSld>
  <p:clrMapOvr>
    <a:overrideClrMapping bg1="dk1" tx1="lt1" bg2="dk2" tx2="lt2" accent1="accent1" accent2="accent2" accent3="accent3" accent4="accent4" accent5="accent5" accent6="accent6" hlink="hlink" folHlink="folHlink"/>
  </p:clrMapOvr>
  <p:hf hdr="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基本版）黒_タイトルのみ_出所・脚注なし_A4">
    <p:bg>
      <p:bgRef idx="1001">
        <a:schemeClr val="bg1"/>
      </p:bgRef>
    </p:bg>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9960027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フッター プレースホルダ 2"/>
          <p:cNvSpPr>
            <a:spLocks noGrp="1"/>
          </p:cNvSpPr>
          <p:nvPr>
            <p:ph type="ftr" sz="quarter" idx="10"/>
          </p:nvPr>
        </p:nvSpPr>
        <p:spPr bwMode="gray"/>
        <p:txBody>
          <a:bodyPr/>
          <a:lstStyle>
            <a:lvl1pPr>
              <a:defRPr>
                <a:solidFill>
                  <a:schemeClr val="tx1"/>
                </a:solidFill>
                <a:latin typeface="+mn-lt"/>
                <a:ea typeface="+mn-ea"/>
                <a:cs typeface="+mn-cs"/>
                <a:sym typeface="+mn-lt"/>
              </a:defRPr>
            </a:lvl1pPr>
          </a:lstStyle>
          <a:p>
            <a:r>
              <a:rPr lang="en-GB" altLang="en-GB"/>
              <a:t>DT Template A4</a:t>
            </a:r>
          </a:p>
        </p:txBody>
      </p:sp>
      <p:sp>
        <p:nvSpPr>
          <p:cNvPr id="4" name="スライド番号プレースホルダ 3"/>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a:p>
        </p:txBody>
      </p:sp>
      <p:sp>
        <p:nvSpPr>
          <p:cNvPr id="9" name="テキスト プレースホルダー 2"/>
          <p:cNvSpPr>
            <a:spLocks noGrp="1"/>
          </p:cNvSpPr>
          <p:nvPr>
            <p:ph type="body" sz="quarter" idx="15" hasCustomPrompt="1"/>
          </p:nvPr>
        </p:nvSpPr>
        <p:spPr bwMode="gray">
          <a:xfrm>
            <a:off x="416496" y="1008000"/>
            <a:ext cx="4356000" cy="468000"/>
          </a:xfrm>
          <a:prstGeom prst="rect">
            <a:avLst/>
          </a:prstGeom>
        </p:spPr>
        <p:txBody>
          <a:bodyPr wrap="square" anchor="ctr">
            <a:noAutofit/>
          </a:bodyPr>
          <a:lstStyle>
            <a:lvl1pPr>
              <a:lnSpc>
                <a:spcPct val="100000"/>
              </a:lnSpc>
              <a:spcBef>
                <a:spcPts val="0"/>
              </a:spcBef>
              <a:defRPr sz="1600" b="1">
                <a:solidFill>
                  <a:schemeClr val="tx1"/>
                </a:solidFill>
                <a:latin typeface="+mn-lt"/>
                <a:ea typeface="+mn-ea"/>
                <a:cs typeface="+mn-cs"/>
                <a:sym typeface="+mn-lt"/>
              </a:defRPr>
            </a:lvl1pPr>
          </a:lstStyle>
          <a:p>
            <a:pPr lvl="0"/>
            <a:r>
              <a:rPr kumimoji="1" lang="ja-JP" altLang="en-US"/>
              <a:t>スライドタイトル</a:t>
            </a:r>
          </a:p>
        </p:txBody>
      </p:sp>
      <p:sp>
        <p:nvSpPr>
          <p:cNvPr id="6" name="タイトル 2"/>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2536490040"/>
      </p:ext>
    </p:extLst>
  </p:cSld>
  <p:clrMapOvr>
    <a:overrideClrMapping bg1="dk1" tx1="lt1" bg2="dk2" tx2="lt2" accent1="accent1" accent2="accent2" accent3="accent3" accent4="accent4" accent5="accent5" accent6="accent6" hlink="hlink" folHlink="folHlink"/>
  </p:clrMapOvr>
  <p:hf hdr="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基本版）黒_コンテンツ両サイド_レベル_A4">
    <p:bg>
      <p:bgRef idx="1001">
        <a:schemeClr val="bg1"/>
      </p:bgRef>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14230664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コンテンツ プレースホルダー 2">
            <a:extLst>
              <a:ext uri="{FF2B5EF4-FFF2-40B4-BE49-F238E27FC236}">
                <a16:creationId xmlns:a16="http://schemas.microsoft.com/office/drawing/2014/main" id="{F0AA1F30-752C-8BCF-DBD1-6AFA3DE1DBED}"/>
              </a:ext>
            </a:extLst>
          </p:cNvPr>
          <p:cNvSpPr>
            <a:spLocks noGrp="1"/>
          </p:cNvSpPr>
          <p:nvPr>
            <p:ph sz="quarter" idx="20"/>
          </p:nvPr>
        </p:nvSpPr>
        <p:spPr>
          <a:xfrm>
            <a:off x="416496" y="1476000"/>
            <a:ext cx="4356000" cy="4826000"/>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9" name="コンテンツ プレースホルダー 2">
            <a:extLst>
              <a:ext uri="{FF2B5EF4-FFF2-40B4-BE49-F238E27FC236}">
                <a16:creationId xmlns:a16="http://schemas.microsoft.com/office/drawing/2014/main" id="{F3D52DF5-7F48-96CA-93F5-700CA4E467E9}"/>
              </a:ext>
            </a:extLst>
          </p:cNvPr>
          <p:cNvSpPr>
            <a:spLocks noGrp="1"/>
          </p:cNvSpPr>
          <p:nvPr>
            <p:ph sz="quarter" idx="21"/>
          </p:nvPr>
        </p:nvSpPr>
        <p:spPr>
          <a:xfrm>
            <a:off x="5150421" y="1476000"/>
            <a:ext cx="4356000" cy="4826000"/>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テキスト プレースホルダー 2">
            <a:extLst>
              <a:ext uri="{FF2B5EF4-FFF2-40B4-BE49-F238E27FC236}">
                <a16:creationId xmlns:a16="http://schemas.microsoft.com/office/drawing/2014/main" id="{A6A20739-5192-2F96-9DBA-FC7B7DAC5EE8}"/>
              </a:ext>
            </a:extLst>
          </p:cNvPr>
          <p:cNvSpPr>
            <a:spLocks noGrp="1"/>
          </p:cNvSpPr>
          <p:nvPr>
            <p:ph type="body" sz="quarter" idx="18" hasCustomPrompt="1"/>
          </p:nvPr>
        </p:nvSpPr>
        <p:spPr bwMode="gray">
          <a:xfrm>
            <a:off x="416496" y="5842800"/>
            <a:ext cx="9072000" cy="468000"/>
          </a:xfrm>
          <a:prstGeom prst="rect">
            <a:avLst/>
          </a:prstGeom>
        </p:spPr>
        <p:txBody>
          <a:bodyPr vert="horz" wrap="square" lIns="0" tIns="0" rIns="0" bIns="0" rtlCol="0" anchor="b">
            <a:noAutofit/>
          </a:bodyPr>
          <a:lstStyle>
            <a:lvl1pPr fontAlgn="auto">
              <a:lnSpc>
                <a:spcPct val="100000"/>
              </a:lnSpc>
              <a:spcBef>
                <a:spcPts val="0"/>
              </a:spcBef>
              <a:defRPr lang="en-US" altLang="zh-CN" sz="1000" b="0" baseline="0" dirty="0">
                <a:solidFill>
                  <a:schemeClr val="tx1"/>
                </a:solidFill>
              </a:defRPr>
            </a:lvl1pPr>
          </a:lstStyle>
          <a:p>
            <a:pPr lvl="0"/>
            <a:r>
              <a:rPr kumimoji="1" lang="zh-CN" altLang="en-US"/>
              <a:t>出所：</a:t>
            </a:r>
            <a:r>
              <a:rPr kumimoji="1" lang="en-US" altLang="zh-CN"/>
              <a:t>XXX</a:t>
            </a:r>
            <a:br>
              <a:rPr kumimoji="1" lang="en-US" altLang="zh-CN"/>
            </a:br>
            <a:r>
              <a:rPr kumimoji="1" lang="zh-CN" altLang="en-US"/>
              <a:t>脚注：</a:t>
            </a:r>
            <a:r>
              <a:rPr kumimoji="1" lang="en-US" altLang="zh-CN"/>
              <a:t>XXX</a:t>
            </a:r>
          </a:p>
        </p:txBody>
      </p:sp>
      <p:sp>
        <p:nvSpPr>
          <p:cNvPr id="10" name="スライド番号プレースホルダ 9"/>
          <p:cNvSpPr>
            <a:spLocks noGrp="1"/>
          </p:cNvSpPr>
          <p:nvPr>
            <p:ph type="sldNum" sz="quarter" idx="13"/>
          </p:nvPr>
        </p:nvSpPr>
        <p:spPr bwMode="gray"/>
        <p:txBody>
          <a:bodyPr/>
          <a:lstStyle>
            <a:lvl1pPr>
              <a:defRPr baseline="0">
                <a:solidFill>
                  <a:schemeClr val="tx1"/>
                </a:solidFill>
                <a:latin typeface="+mn-lt"/>
                <a:ea typeface="+mn-ea"/>
                <a:cs typeface="+mn-cs"/>
                <a:sym typeface="+mn-lt"/>
              </a:defRPr>
            </a:lvl1pPr>
          </a:lstStyle>
          <a:p>
            <a:fld id="{A3EB1B23-9AF8-425B-BAD7-B9FA00F18833}" type="slidenum">
              <a:rPr lang="ja-JP" altLang="en-US" smtClean="0"/>
              <a:pPr/>
              <a:t>‹#›</a:t>
            </a:fld>
            <a:endParaRPr lang="ja-JP" altLang="en-US"/>
          </a:p>
        </p:txBody>
      </p:sp>
      <p:sp>
        <p:nvSpPr>
          <p:cNvPr id="11" name="フッター プレースホルダ 10"/>
          <p:cNvSpPr>
            <a:spLocks noGrp="1"/>
          </p:cNvSpPr>
          <p:nvPr>
            <p:ph type="ftr" sz="quarter" idx="14"/>
          </p:nvPr>
        </p:nvSpPr>
        <p:spPr bwMode="gray"/>
        <p:txBody>
          <a:bodyPr/>
          <a:lstStyle>
            <a:lvl1pPr>
              <a:defRPr baseline="0">
                <a:solidFill>
                  <a:schemeClr val="tx1"/>
                </a:solidFill>
                <a:latin typeface="+mn-lt"/>
                <a:ea typeface="+mn-ea"/>
                <a:cs typeface="+mn-cs"/>
                <a:sym typeface="+mn-lt"/>
              </a:defRPr>
            </a:lvl1pPr>
          </a:lstStyle>
          <a:p>
            <a:r>
              <a:rPr lang="en-GB" altLang="en-GB"/>
              <a:t>DT Template A4</a:t>
            </a:r>
          </a:p>
        </p:txBody>
      </p:sp>
      <p:sp>
        <p:nvSpPr>
          <p:cNvPr id="3" name="テキスト プレースホルダー 2"/>
          <p:cNvSpPr>
            <a:spLocks noGrp="1"/>
          </p:cNvSpPr>
          <p:nvPr>
            <p:ph type="body" sz="quarter" idx="15" hasCustomPrompt="1"/>
          </p:nvPr>
        </p:nvSpPr>
        <p:spPr bwMode="gray">
          <a:xfrm>
            <a:off x="416496" y="1008000"/>
            <a:ext cx="4356000" cy="468000"/>
          </a:xfrm>
          <a:prstGeom prst="rect">
            <a:avLst/>
          </a:prstGeom>
        </p:spPr>
        <p:txBody>
          <a:bodyPr wrap="none" anchor="ctr">
            <a:noAutofit/>
          </a:bodyPr>
          <a:lstStyle>
            <a:lvl1pPr>
              <a:lnSpc>
                <a:spcPct val="100000"/>
              </a:lnSpc>
              <a:spcBef>
                <a:spcPts val="0"/>
              </a:spcBef>
              <a:defRPr sz="1600" b="1" baseline="0">
                <a:solidFill>
                  <a:schemeClr val="tx1"/>
                </a:solidFill>
                <a:latin typeface="+mn-lt"/>
                <a:ea typeface="+mn-ea"/>
                <a:cs typeface="+mn-cs"/>
                <a:sym typeface="+mn-lt"/>
              </a:defRPr>
            </a:lvl1pPr>
          </a:lstStyle>
          <a:p>
            <a:pPr lvl="0"/>
            <a:r>
              <a:rPr kumimoji="1" lang="ja-JP" altLang="en-US"/>
              <a:t>スライドタイトル</a:t>
            </a:r>
          </a:p>
        </p:txBody>
      </p:sp>
      <p:sp>
        <p:nvSpPr>
          <p:cNvPr id="5" name="テキスト プレースホルダー 2">
            <a:extLst>
              <a:ext uri="{FF2B5EF4-FFF2-40B4-BE49-F238E27FC236}">
                <a16:creationId xmlns:a16="http://schemas.microsoft.com/office/drawing/2014/main" id="{67C69F0D-BEE6-C90B-0FE1-B9DE17148280}"/>
              </a:ext>
            </a:extLst>
          </p:cNvPr>
          <p:cNvSpPr>
            <a:spLocks noGrp="1"/>
          </p:cNvSpPr>
          <p:nvPr>
            <p:ph type="body" sz="quarter" idx="17" hasCustomPrompt="1"/>
          </p:nvPr>
        </p:nvSpPr>
        <p:spPr bwMode="gray">
          <a:xfrm>
            <a:off x="5150421" y="1008000"/>
            <a:ext cx="4356000" cy="468000"/>
          </a:xfrm>
          <a:prstGeom prst="rect">
            <a:avLst/>
          </a:prstGeom>
        </p:spPr>
        <p:txBody>
          <a:bodyPr vert="horz" wrap="none" lIns="0" tIns="0" rIns="0" bIns="0" rtlCol="0" anchor="ctr">
            <a:noAutofit/>
          </a:bodyPr>
          <a:lstStyle>
            <a:lvl1pPr>
              <a:lnSpc>
                <a:spcPct val="100000"/>
              </a:lnSpc>
              <a:spcBef>
                <a:spcPts val="0"/>
              </a:spcBef>
              <a:defRPr lang="en-US" altLang="zh-CN" sz="1600" b="1" baseline="0" dirty="0">
                <a:solidFill>
                  <a:schemeClr val="tx1"/>
                </a:solidFill>
              </a:defRPr>
            </a:lvl1pPr>
          </a:lstStyle>
          <a:p>
            <a:pPr lvl="0"/>
            <a:r>
              <a:rPr kumimoji="1" lang="ja-JP" altLang="en-US"/>
              <a:t>スライドタイトル</a:t>
            </a:r>
          </a:p>
        </p:txBody>
      </p:sp>
      <p:sp>
        <p:nvSpPr>
          <p:cNvPr id="2" name="タイトル 2"/>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2567126960"/>
      </p:ext>
    </p:extLst>
  </p:cSld>
  <p:clrMapOvr>
    <a:overrideClrMapping bg1="dk1" tx1="lt1" bg2="dk2" tx2="lt2" accent1="accent1" accent2="accent2" accent3="accent3" accent4="accent4" accent5="accent5" accent6="accent6" hlink="hlink" folHlink="folHlink"/>
  </p:clrMapOvr>
  <p:hf hdr="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基本版）黒_コンテンツ全面_レベル_A4">
    <p:bg>
      <p:bgRef idx="1001">
        <a:schemeClr val="bg1"/>
      </p:bgRef>
    </p:bg>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8495532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コンテンツ プレースホルダ 2"/>
          <p:cNvSpPr>
            <a:spLocks noGrp="1"/>
          </p:cNvSpPr>
          <p:nvPr>
            <p:ph idx="1"/>
          </p:nvPr>
        </p:nvSpPr>
        <p:spPr bwMode="gray">
          <a:xfrm>
            <a:off x="416999" y="1476000"/>
            <a:ext cx="9072000" cy="4824000"/>
          </a:xfrm>
          <a:prstGeom prst="rect">
            <a:avLst/>
          </a:prstGeom>
        </p:spPr>
        <p:txBody>
          <a:bodyPr/>
          <a:lstStyle>
            <a:lvl1pPr>
              <a:lnSpc>
                <a:spcPct val="110000"/>
              </a:lnSpc>
              <a:spcBef>
                <a:spcPts val="600"/>
              </a:spcBef>
              <a:buFont typeface="Arial" pitchFamily="34" charset="0"/>
              <a:buNone/>
              <a:defRPr sz="1200" baseline="0">
                <a:latin typeface="+mn-lt"/>
                <a:ea typeface="+mn-ea"/>
                <a:cs typeface="+mn-cs"/>
                <a:sym typeface="+mn-lt"/>
              </a:defRPr>
            </a:lvl1pPr>
            <a:lvl2pPr marL="180000" indent="-180000">
              <a:lnSpc>
                <a:spcPct val="110000"/>
              </a:lnSpc>
              <a:spcBef>
                <a:spcPts val="600"/>
              </a:spcBef>
              <a:buFont typeface="Wingdings" pitchFamily="2" charset="2"/>
              <a:buChar char="n"/>
              <a:defRPr sz="1200" baseline="0">
                <a:latin typeface="+mn-lt"/>
                <a:ea typeface="+mn-ea"/>
                <a:cs typeface="+mn-cs"/>
                <a:sym typeface="+mn-lt"/>
              </a:defRPr>
            </a:lvl2pPr>
            <a:lvl3pPr marL="360000" indent="-180000">
              <a:lnSpc>
                <a:spcPct val="110000"/>
              </a:lnSpc>
              <a:spcBef>
                <a:spcPts val="600"/>
              </a:spcBef>
              <a:buFont typeface="Wingdings" pitchFamily="2" charset="2"/>
              <a:buChar char="Ø"/>
              <a:defRPr sz="1200" baseline="0">
                <a:latin typeface="+mn-lt"/>
                <a:ea typeface="+mn-ea"/>
                <a:cs typeface="+mn-cs"/>
                <a:sym typeface="+mn-lt"/>
              </a:defRPr>
            </a:lvl3pPr>
            <a:lvl4pPr marL="504000" indent="-144000">
              <a:lnSpc>
                <a:spcPct val="110000"/>
              </a:lnSpc>
              <a:spcBef>
                <a:spcPts val="600"/>
              </a:spcBef>
              <a:buFont typeface="Arial" pitchFamily="34" charset="0"/>
              <a:buChar char="•"/>
              <a:defRPr sz="1200"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9" name="スライド番号プレースホルダ 8"/>
          <p:cNvSpPr>
            <a:spLocks noGrp="1"/>
          </p:cNvSpPr>
          <p:nvPr>
            <p:ph type="sldNum" sz="quarter" idx="10"/>
          </p:nvPr>
        </p:nvSpPr>
        <p:spPr bwMode="gray"/>
        <p:txBody>
          <a:bodyPr/>
          <a:lstStyle>
            <a:lvl1pPr>
              <a:defRPr baseline="0">
                <a:solidFill>
                  <a:schemeClr val="tx1"/>
                </a:solidFill>
                <a:latin typeface="+mn-lt"/>
                <a:ea typeface="+mn-ea"/>
                <a:cs typeface="+mn-cs"/>
                <a:sym typeface="+mn-lt"/>
              </a:defRPr>
            </a:lvl1pPr>
          </a:lstStyle>
          <a:p>
            <a:fld id="{543A0986-838B-4D2A-A95C-8CB1738263FE}" type="slidenum">
              <a:rPr lang="ja-JP" altLang="en-US" smtClean="0"/>
              <a:pPr/>
              <a:t>‹#›</a:t>
            </a:fld>
            <a:endParaRPr lang="ja-JP" altLang="en-US"/>
          </a:p>
        </p:txBody>
      </p:sp>
      <p:sp>
        <p:nvSpPr>
          <p:cNvPr id="10" name="フッター プレースホルダ 9"/>
          <p:cNvSpPr>
            <a:spLocks noGrp="1"/>
          </p:cNvSpPr>
          <p:nvPr>
            <p:ph type="ftr" sz="quarter" idx="11"/>
          </p:nvPr>
        </p:nvSpPr>
        <p:spPr bwMode="gray"/>
        <p:txBody>
          <a:bodyPr/>
          <a:lstStyle>
            <a:lvl1pPr>
              <a:defRPr baseline="0">
                <a:solidFill>
                  <a:schemeClr val="tx1"/>
                </a:solidFill>
                <a:latin typeface="+mn-lt"/>
                <a:ea typeface="+mn-ea"/>
                <a:cs typeface="+mn-cs"/>
                <a:sym typeface="+mn-lt"/>
              </a:defRPr>
            </a:lvl1pPr>
          </a:lstStyle>
          <a:p>
            <a:r>
              <a:rPr lang="en-GB" altLang="en-GB"/>
              <a:t>DT Template A4</a:t>
            </a:r>
          </a:p>
        </p:txBody>
      </p:sp>
      <p:sp>
        <p:nvSpPr>
          <p:cNvPr id="4" name="テキスト プレースホルダー 2">
            <a:extLst>
              <a:ext uri="{FF2B5EF4-FFF2-40B4-BE49-F238E27FC236}">
                <a16:creationId xmlns:a16="http://schemas.microsoft.com/office/drawing/2014/main" id="{3A4CFDD9-6377-ACBD-7E9C-96B6C9E1DA2C}"/>
              </a:ext>
            </a:extLst>
          </p:cNvPr>
          <p:cNvSpPr>
            <a:spLocks noGrp="1"/>
          </p:cNvSpPr>
          <p:nvPr>
            <p:ph type="body" sz="quarter" idx="16" hasCustomPrompt="1"/>
          </p:nvPr>
        </p:nvSpPr>
        <p:spPr bwMode="gray">
          <a:xfrm>
            <a:off x="416496" y="5842550"/>
            <a:ext cx="9072000" cy="468000"/>
          </a:xfrm>
          <a:prstGeom prst="rect">
            <a:avLst/>
          </a:prstGeom>
        </p:spPr>
        <p:txBody>
          <a:bodyPr wrap="square" anchor="b">
            <a:noAutofit/>
          </a:bodyPr>
          <a:lstStyle>
            <a:lvl1pPr fontAlgn="auto">
              <a:lnSpc>
                <a:spcPct val="100000"/>
              </a:lnSpc>
              <a:spcBef>
                <a:spcPts val="0"/>
              </a:spcBef>
              <a:defRPr sz="1000" b="0">
                <a:solidFill>
                  <a:schemeClr val="tx1"/>
                </a:solidFill>
                <a:latin typeface="+mn-lt"/>
                <a:ea typeface="+mn-ea"/>
                <a:cs typeface="+mn-cs"/>
                <a:sym typeface="+mn-lt"/>
              </a:defRPr>
            </a:lvl1pPr>
          </a:lstStyle>
          <a:p>
            <a:pPr lvl="0"/>
            <a:r>
              <a:rPr kumimoji="1" lang="zh-CN" altLang="en-US"/>
              <a:t>出所：</a:t>
            </a:r>
            <a:r>
              <a:rPr kumimoji="1" lang="en-US" altLang="zh-CN"/>
              <a:t>XXX</a:t>
            </a:r>
            <a:br>
              <a:rPr kumimoji="1" lang="en-US" altLang="zh-CN"/>
            </a:br>
            <a:r>
              <a:rPr kumimoji="1" lang="zh-CN" altLang="en-US"/>
              <a:t>脚注：</a:t>
            </a:r>
            <a:r>
              <a:rPr kumimoji="1" lang="en-US" altLang="zh-CN"/>
              <a:t>XXX</a:t>
            </a:r>
          </a:p>
        </p:txBody>
      </p:sp>
      <p:sp>
        <p:nvSpPr>
          <p:cNvPr id="8" name="テキスト プレースホルダー 2"/>
          <p:cNvSpPr>
            <a:spLocks noGrp="1"/>
          </p:cNvSpPr>
          <p:nvPr>
            <p:ph type="body" sz="quarter" idx="15" hasCustomPrompt="1"/>
          </p:nvPr>
        </p:nvSpPr>
        <p:spPr bwMode="gray">
          <a:xfrm>
            <a:off x="416496" y="1008000"/>
            <a:ext cx="9072000" cy="468000"/>
          </a:xfrm>
          <a:prstGeom prst="rect">
            <a:avLst/>
          </a:prstGeom>
        </p:spPr>
        <p:txBody>
          <a:bodyPr wrap="square" anchor="ctr">
            <a:noAutofit/>
          </a:bodyPr>
          <a:lstStyle>
            <a:lvl1pPr>
              <a:lnSpc>
                <a:spcPct val="100000"/>
              </a:lnSpc>
              <a:spcBef>
                <a:spcPts val="0"/>
              </a:spcBef>
              <a:defRPr sz="1600" b="1" baseline="0">
                <a:solidFill>
                  <a:schemeClr val="tx1"/>
                </a:solidFill>
                <a:latin typeface="+mn-lt"/>
                <a:ea typeface="+mn-ea"/>
                <a:cs typeface="+mn-cs"/>
                <a:sym typeface="+mn-lt"/>
              </a:defRPr>
            </a:lvl1pPr>
          </a:lstStyle>
          <a:p>
            <a:pPr lvl="0"/>
            <a:r>
              <a:rPr kumimoji="1" lang="ja-JP" altLang="en-US"/>
              <a:t>スライドタイトル</a:t>
            </a:r>
          </a:p>
        </p:txBody>
      </p:sp>
      <p:sp>
        <p:nvSpPr>
          <p:cNvPr id="3" name="タイトル 2"/>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641288312"/>
      </p:ext>
    </p:extLst>
  </p:cSld>
  <p:clrMapOvr>
    <a:overrideClrMapping bg1="dk1" tx1="lt1" bg2="dk2" tx2="lt2" accent1="accent1" accent2="accent2" accent3="accent3" accent4="accent4" accent5="accent5" accent6="accent6" hlink="hlink" folHlink="folHlink"/>
  </p:clrMapOvr>
  <p:hf hdr="0"/>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基本版）背表紙_白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23289173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テキスト ボックス 6">
            <a:extLst>
              <a:ext uri="{FF2B5EF4-FFF2-40B4-BE49-F238E27FC236}">
                <a16:creationId xmlns:a16="http://schemas.microsoft.com/office/drawing/2014/main" id="{A03F3504-9539-4146-B3C1-F25407A51609}"/>
              </a:ext>
            </a:extLst>
          </p:cNvPr>
          <p:cNvSpPr txBox="1"/>
          <p:nvPr userDrawn="1"/>
        </p:nvSpPr>
        <p:spPr bwMode="gray">
          <a:xfrm>
            <a:off x="8041197" y="6517421"/>
            <a:ext cx="1402628" cy="256480"/>
          </a:xfrm>
          <a:prstGeom prst="rect">
            <a:avLst/>
          </a:prstGeom>
          <a:noFill/>
        </p:spPr>
        <p:txBody>
          <a:bodyPr wrap="none" lIns="0" tIns="0" rIns="0" bIns="0" rtlCol="0">
            <a:spAutoFit/>
          </a:bodyPr>
          <a:lstStyle/>
          <a:p>
            <a:pPr algn="l">
              <a:lnSpc>
                <a:spcPts val="950"/>
              </a:lnSpc>
            </a:pPr>
            <a:r>
              <a:rPr kumimoji="1" lang="en-US" altLang="ja-JP" sz="800">
                <a:latin typeface="+mn-lt"/>
                <a:cs typeface="+mn-cs"/>
                <a:sym typeface="+mn-lt"/>
              </a:rPr>
              <a:t>Member of</a:t>
            </a:r>
            <a:br>
              <a:rPr kumimoji="1" lang="en-US" altLang="ja-JP" sz="800">
                <a:latin typeface="+mn-lt"/>
                <a:cs typeface="+mn-cs"/>
                <a:sym typeface="+mn-lt"/>
              </a:rPr>
            </a:br>
            <a:r>
              <a:rPr kumimoji="1" lang="en-US" altLang="ja-JP" sz="800" b="1">
                <a:latin typeface="+mn-lt"/>
                <a:cs typeface="+mn-cs"/>
                <a:sym typeface="+mn-lt"/>
              </a:rPr>
              <a:t>Deloitte Touche Tohmatsu Limited</a:t>
            </a:r>
            <a:endParaRPr kumimoji="1" lang="ja-JP" altLang="en-US" sz="800" b="1">
              <a:latin typeface="+mn-lt"/>
              <a:cs typeface="+mn-cs"/>
              <a:sym typeface="+mn-lt"/>
            </a:endParaRPr>
          </a:p>
        </p:txBody>
      </p:sp>
      <p:sp>
        <p:nvSpPr>
          <p:cNvPr id="14" name="テキスト プレースホルダー 13">
            <a:extLst>
              <a:ext uri="{FF2B5EF4-FFF2-40B4-BE49-F238E27FC236}">
                <a16:creationId xmlns:a16="http://schemas.microsoft.com/office/drawing/2014/main" id="{4D4831B1-A04A-42C3-BD52-942B25744B6D}"/>
              </a:ext>
            </a:extLst>
          </p:cNvPr>
          <p:cNvSpPr>
            <a:spLocks noGrp="1"/>
          </p:cNvSpPr>
          <p:nvPr>
            <p:ph type="body" sz="quarter" idx="10"/>
          </p:nvPr>
        </p:nvSpPr>
        <p:spPr bwMode="gray">
          <a:xfrm>
            <a:off x="417600" y="6336000"/>
            <a:ext cx="7020000" cy="127856"/>
          </a:xfrm>
        </p:spPr>
        <p:txBody>
          <a:bodyPr anchor="b" anchorCtr="0">
            <a:spAutoFit/>
          </a:bodyPr>
          <a:lstStyle>
            <a:lvl1pPr>
              <a:defRPr sz="800">
                <a:cs typeface="+mn-cs"/>
              </a:defRPr>
            </a:lvl1pPr>
          </a:lstStyle>
          <a:p>
            <a:pPr lvl="0"/>
            <a:r>
              <a:rPr kumimoji="1" lang="ja-JP" altLang="en-US"/>
              <a:t>マスター テキストの書式設定</a:t>
            </a:r>
          </a:p>
        </p:txBody>
      </p:sp>
      <p:pic>
        <p:nvPicPr>
          <p:cNvPr id="18" name="図 17">
            <a:extLst>
              <a:ext uri="{FF2B5EF4-FFF2-40B4-BE49-F238E27FC236}">
                <a16:creationId xmlns:a16="http://schemas.microsoft.com/office/drawing/2014/main" id="{7F14F7E8-2C42-4BD2-8B4C-7C658763AB7B}"/>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bwMode="gray">
          <a:xfrm>
            <a:off x="417600" y="432000"/>
            <a:ext cx="1872000" cy="587972"/>
          </a:xfrm>
          <a:prstGeom prst="rect">
            <a:avLst/>
          </a:prstGeom>
        </p:spPr>
      </p:pic>
      <p:sp>
        <p:nvSpPr>
          <p:cNvPr id="8" name="Text Box 37">
            <a:extLst>
              <a:ext uri="{FF2B5EF4-FFF2-40B4-BE49-F238E27FC236}">
                <a16:creationId xmlns:a16="http://schemas.microsoft.com/office/drawing/2014/main" id="{D6BA3D81-CAD1-43DC-A531-54F7C4DC8DF8}"/>
              </a:ext>
            </a:extLst>
          </p:cNvPr>
          <p:cNvSpPr txBox="1">
            <a:spLocks noChangeArrowheads="1"/>
          </p:cNvSpPr>
          <p:nvPr userDrawn="1"/>
        </p:nvSpPr>
        <p:spPr bwMode="gray">
          <a:xfrm>
            <a:off x="417600" y="6588000"/>
            <a:ext cx="4356000" cy="169200"/>
          </a:xfrm>
          <a:prstGeom prst="rect">
            <a:avLst/>
          </a:prstGeom>
          <a:noFill/>
          <a:ln w="9525">
            <a:noFill/>
            <a:miter lim="800000"/>
            <a:headEnd/>
            <a:tailEnd/>
          </a:ln>
          <a:effectLst/>
        </p:spPr>
        <p:txBody>
          <a:bodyPr wrap="none" lIns="0" tIns="0" rIns="0" bIns="0" anchor="b" anchorCtr="0">
            <a:noAutofit/>
          </a:bodyPr>
          <a:lstStyle/>
          <a:p>
            <a:pPr algn="l" rtl="0" eaLnBrk="0" fontAlgn="base" hangingPunct="0">
              <a:spcBef>
                <a:spcPct val="50000"/>
              </a:spcBef>
              <a:spcAft>
                <a:spcPct val="0"/>
              </a:spcAft>
            </a:pPr>
            <a:r>
              <a:rPr lang="en-US" altLang="ja-JP" sz="800" kern="1200">
                <a:solidFill>
                  <a:schemeClr val="tx1"/>
                </a:solidFill>
                <a:latin typeface="+mn-lt"/>
                <a:ea typeface="+mn-ea"/>
                <a:cs typeface="+mn-cs"/>
                <a:sym typeface="+mn-lt"/>
              </a:rPr>
              <a:t>© 2025. For information, contact Deloitte Tohmatsu Group.</a:t>
            </a:r>
          </a:p>
        </p:txBody>
      </p:sp>
      <p:grpSp>
        <p:nvGrpSpPr>
          <p:cNvPr id="3" name="グループ化 2">
            <a:extLst>
              <a:ext uri="{FF2B5EF4-FFF2-40B4-BE49-F238E27FC236}">
                <a16:creationId xmlns:a16="http://schemas.microsoft.com/office/drawing/2014/main" id="{A225710E-CB95-98DD-0E7F-A51C955E4254}"/>
              </a:ext>
            </a:extLst>
          </p:cNvPr>
          <p:cNvGrpSpPr/>
          <p:nvPr userDrawn="1"/>
        </p:nvGrpSpPr>
        <p:grpSpPr>
          <a:xfrm>
            <a:off x="8041197" y="3960000"/>
            <a:ext cx="1440000" cy="1894801"/>
            <a:chOff x="8050246" y="4451478"/>
            <a:chExt cx="1440000" cy="1894801"/>
          </a:xfrm>
        </p:grpSpPr>
        <p:pic>
          <p:nvPicPr>
            <p:cNvPr id="9" name="図 8" descr="ロゴ, 会社名&#10;&#10;自動的に生成された説明">
              <a:extLst>
                <a:ext uri="{FF2B5EF4-FFF2-40B4-BE49-F238E27FC236}">
                  <a16:creationId xmlns:a16="http://schemas.microsoft.com/office/drawing/2014/main" id="{B08C4379-B61C-71BD-16AA-DB14189E0F70}"/>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bwMode="gray">
            <a:xfrm>
              <a:off x="8050246" y="4451478"/>
              <a:ext cx="1440000" cy="873777"/>
            </a:xfrm>
            <a:prstGeom prst="rect">
              <a:avLst/>
            </a:prstGeom>
          </p:spPr>
        </p:pic>
        <p:pic>
          <p:nvPicPr>
            <p:cNvPr id="10" name="図 9" descr="ロゴ&#10;&#10;自動的に生成された説明">
              <a:extLst>
                <a:ext uri="{FF2B5EF4-FFF2-40B4-BE49-F238E27FC236}">
                  <a16:creationId xmlns:a16="http://schemas.microsoft.com/office/drawing/2014/main" id="{D0B28E52-975C-E4C4-9D5C-37EFFEB46C9E}"/>
                </a:ext>
              </a:extLst>
            </p:cNvPr>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8148021" y="5473537"/>
              <a:ext cx="1244450" cy="872742"/>
            </a:xfrm>
            <a:prstGeom prst="rect">
              <a:avLst/>
            </a:prstGeom>
          </p:spPr>
        </p:pic>
      </p:grpSp>
    </p:spTree>
    <p:extLst>
      <p:ext uri="{BB962C8B-B14F-4D97-AF65-F5344CB8AC3E}">
        <p14:creationId xmlns:p14="http://schemas.microsoft.com/office/powerpoint/2010/main" val="11809305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基本版）背表紙_白_トーマツロゴ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24808725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テキスト ボックス 6">
            <a:extLst>
              <a:ext uri="{FF2B5EF4-FFF2-40B4-BE49-F238E27FC236}">
                <a16:creationId xmlns:a16="http://schemas.microsoft.com/office/drawing/2014/main" id="{A03F3504-9539-4146-B3C1-F25407A51609}"/>
              </a:ext>
            </a:extLst>
          </p:cNvPr>
          <p:cNvSpPr txBox="1"/>
          <p:nvPr userDrawn="1"/>
        </p:nvSpPr>
        <p:spPr bwMode="gray">
          <a:xfrm>
            <a:off x="8041197" y="6517421"/>
            <a:ext cx="1402628" cy="256480"/>
          </a:xfrm>
          <a:prstGeom prst="rect">
            <a:avLst/>
          </a:prstGeom>
          <a:noFill/>
        </p:spPr>
        <p:txBody>
          <a:bodyPr wrap="none" lIns="0" tIns="0" rIns="0" bIns="0" rtlCol="0">
            <a:spAutoFit/>
          </a:bodyPr>
          <a:lstStyle/>
          <a:p>
            <a:pPr algn="l">
              <a:lnSpc>
                <a:spcPts val="950"/>
              </a:lnSpc>
            </a:pPr>
            <a:r>
              <a:rPr kumimoji="1" lang="en-US" altLang="ja-JP" sz="800">
                <a:latin typeface="+mn-lt"/>
                <a:cs typeface="+mn-cs"/>
                <a:sym typeface="+mn-lt"/>
              </a:rPr>
              <a:t>Member of</a:t>
            </a:r>
            <a:br>
              <a:rPr kumimoji="1" lang="en-US" altLang="ja-JP" sz="800">
                <a:latin typeface="+mn-lt"/>
                <a:cs typeface="+mn-cs"/>
                <a:sym typeface="+mn-lt"/>
              </a:rPr>
            </a:br>
            <a:r>
              <a:rPr kumimoji="1" lang="en-US" altLang="ja-JP" sz="800" b="1">
                <a:latin typeface="+mn-lt"/>
                <a:cs typeface="+mn-cs"/>
                <a:sym typeface="+mn-lt"/>
              </a:rPr>
              <a:t>Deloitte Touche Tohmatsu Limited</a:t>
            </a:r>
            <a:endParaRPr kumimoji="1" lang="ja-JP" altLang="en-US" sz="800" b="1">
              <a:latin typeface="+mn-lt"/>
              <a:cs typeface="+mn-cs"/>
              <a:sym typeface="+mn-lt"/>
            </a:endParaRPr>
          </a:p>
        </p:txBody>
      </p:sp>
      <p:sp>
        <p:nvSpPr>
          <p:cNvPr id="10" name="テキスト プレースホルダー 13">
            <a:extLst>
              <a:ext uri="{FF2B5EF4-FFF2-40B4-BE49-F238E27FC236}">
                <a16:creationId xmlns:a16="http://schemas.microsoft.com/office/drawing/2014/main" id="{8D7302B4-C3B2-43C1-A9E9-2DFB590FF1E9}"/>
              </a:ext>
            </a:extLst>
          </p:cNvPr>
          <p:cNvSpPr>
            <a:spLocks noGrp="1"/>
          </p:cNvSpPr>
          <p:nvPr>
            <p:ph type="body" sz="quarter" idx="10"/>
          </p:nvPr>
        </p:nvSpPr>
        <p:spPr bwMode="gray">
          <a:xfrm>
            <a:off x="417600" y="6336000"/>
            <a:ext cx="7020000" cy="127856"/>
          </a:xfrm>
        </p:spPr>
        <p:txBody>
          <a:bodyPr anchor="b" anchorCtr="0">
            <a:spAutoFit/>
          </a:bodyPr>
          <a:lstStyle>
            <a:lvl1pPr>
              <a:defRPr sz="800">
                <a:cs typeface="+mn-cs"/>
              </a:defRPr>
            </a:lvl1pPr>
          </a:lstStyle>
          <a:p>
            <a:pPr lvl="0"/>
            <a:r>
              <a:rPr kumimoji="1" lang="ja-JP" altLang="en-US"/>
              <a:t>マスター テキストの書式設定</a:t>
            </a:r>
          </a:p>
        </p:txBody>
      </p:sp>
      <p:pic>
        <p:nvPicPr>
          <p:cNvPr id="13" name="図 12">
            <a:extLst>
              <a:ext uri="{FF2B5EF4-FFF2-40B4-BE49-F238E27FC236}">
                <a16:creationId xmlns:a16="http://schemas.microsoft.com/office/drawing/2014/main" id="{881D215A-DF31-4FC4-A706-4B6A3613D035}"/>
              </a:ext>
            </a:extLst>
          </p:cNvPr>
          <p:cNvPicPr>
            <a:picLocks noChangeAspect="1"/>
          </p:cNvPicPr>
          <p:nvPr userDrawn="1"/>
        </p:nvPicPr>
        <p:blipFill rotWithShape="1">
          <a:blip r:embed="rId5">
            <a:extLst>
              <a:ext uri="{28A0092B-C50C-407E-A947-70E740481C1C}">
                <a14:useLocalDpi xmlns:a14="http://schemas.microsoft.com/office/drawing/2010/main"/>
              </a:ext>
            </a:extLst>
          </a:blip>
          <a:srcRect/>
          <a:stretch/>
        </p:blipFill>
        <p:spPr bwMode="gray">
          <a:xfrm>
            <a:off x="416496" y="431005"/>
            <a:ext cx="3447786" cy="586800"/>
          </a:xfrm>
          <a:prstGeom prst="rect">
            <a:avLst/>
          </a:prstGeom>
          <a:noFill/>
          <a:ln>
            <a:noFill/>
          </a:ln>
        </p:spPr>
      </p:pic>
      <p:sp>
        <p:nvSpPr>
          <p:cNvPr id="8" name="Text Box 37">
            <a:extLst>
              <a:ext uri="{FF2B5EF4-FFF2-40B4-BE49-F238E27FC236}">
                <a16:creationId xmlns:a16="http://schemas.microsoft.com/office/drawing/2014/main" id="{5FB43949-A16F-4CF9-89FA-2868A80FA4F7}"/>
              </a:ext>
            </a:extLst>
          </p:cNvPr>
          <p:cNvSpPr txBox="1">
            <a:spLocks noChangeArrowheads="1"/>
          </p:cNvSpPr>
          <p:nvPr userDrawn="1"/>
        </p:nvSpPr>
        <p:spPr bwMode="gray">
          <a:xfrm>
            <a:off x="417600" y="6588000"/>
            <a:ext cx="4356000" cy="169200"/>
          </a:xfrm>
          <a:prstGeom prst="rect">
            <a:avLst/>
          </a:prstGeom>
          <a:noFill/>
          <a:ln w="9525">
            <a:noFill/>
            <a:miter lim="800000"/>
            <a:headEnd/>
            <a:tailEnd/>
          </a:ln>
          <a:effectLst/>
        </p:spPr>
        <p:txBody>
          <a:bodyPr wrap="none" lIns="0" tIns="0" rIns="0" bIns="0" anchor="b" anchorCtr="0">
            <a:noAutofit/>
          </a:bodyPr>
          <a:lstStyle/>
          <a:p>
            <a:pPr algn="l" rtl="0" eaLnBrk="0" fontAlgn="base" hangingPunct="0">
              <a:spcBef>
                <a:spcPct val="50000"/>
              </a:spcBef>
              <a:spcAft>
                <a:spcPct val="0"/>
              </a:spcAft>
            </a:pPr>
            <a:r>
              <a:rPr lang="en-US" altLang="ja-JP" sz="800" kern="1200">
                <a:solidFill>
                  <a:schemeClr val="tx1"/>
                </a:solidFill>
                <a:latin typeface="+mn-lt"/>
                <a:ea typeface="+mn-ea"/>
                <a:cs typeface="+mn-cs"/>
                <a:sym typeface="+mn-lt"/>
              </a:rPr>
              <a:t>© 2025. For information, contact Deloitte Tohmatsu Group.</a:t>
            </a:r>
          </a:p>
        </p:txBody>
      </p:sp>
      <p:grpSp>
        <p:nvGrpSpPr>
          <p:cNvPr id="3" name="グループ化 2">
            <a:extLst>
              <a:ext uri="{FF2B5EF4-FFF2-40B4-BE49-F238E27FC236}">
                <a16:creationId xmlns:a16="http://schemas.microsoft.com/office/drawing/2014/main" id="{26CEBDAF-C3A1-AA85-7954-487457DC51C3}"/>
              </a:ext>
            </a:extLst>
          </p:cNvPr>
          <p:cNvGrpSpPr/>
          <p:nvPr userDrawn="1"/>
        </p:nvGrpSpPr>
        <p:grpSpPr>
          <a:xfrm>
            <a:off x="8041197" y="3960000"/>
            <a:ext cx="1440000" cy="1894801"/>
            <a:chOff x="8050246" y="4451478"/>
            <a:chExt cx="1440000" cy="1894801"/>
          </a:xfrm>
        </p:grpSpPr>
        <p:pic>
          <p:nvPicPr>
            <p:cNvPr id="4" name="図 3" descr="ロゴ, 会社名&#10;&#10;自動的に生成された説明">
              <a:extLst>
                <a:ext uri="{FF2B5EF4-FFF2-40B4-BE49-F238E27FC236}">
                  <a16:creationId xmlns:a16="http://schemas.microsoft.com/office/drawing/2014/main" id="{8DC421F0-8645-C3F4-1894-E38A68B90FF8}"/>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bwMode="gray">
            <a:xfrm>
              <a:off x="8050246" y="4451478"/>
              <a:ext cx="1440000" cy="873777"/>
            </a:xfrm>
            <a:prstGeom prst="rect">
              <a:avLst/>
            </a:prstGeom>
          </p:spPr>
        </p:pic>
        <p:pic>
          <p:nvPicPr>
            <p:cNvPr id="5" name="図 4" descr="ロゴ&#10;&#10;自動的に生成された説明">
              <a:extLst>
                <a:ext uri="{FF2B5EF4-FFF2-40B4-BE49-F238E27FC236}">
                  <a16:creationId xmlns:a16="http://schemas.microsoft.com/office/drawing/2014/main" id="{B77EF277-F2AE-B462-A565-FA353BA22235}"/>
                </a:ext>
              </a:extLst>
            </p:cNvPr>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8148021" y="5473537"/>
              <a:ext cx="1244450" cy="872742"/>
            </a:xfrm>
            <a:prstGeom prst="rect">
              <a:avLst/>
            </a:prstGeom>
          </p:spPr>
        </p:pic>
      </p:grpSp>
    </p:spTree>
    <p:extLst>
      <p:ext uri="{BB962C8B-B14F-4D97-AF65-F5344CB8AC3E}">
        <p14:creationId xmlns:p14="http://schemas.microsoft.com/office/powerpoint/2010/main" val="3484669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基本版）黒_背表紙_A4">
    <p:bg bwMode="gray">
      <p:bgRef idx="1001">
        <a:schemeClr val="bg1"/>
      </p:bgRef>
    </p:bg>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29028866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テキスト ボックス 6">
            <a:extLst>
              <a:ext uri="{FF2B5EF4-FFF2-40B4-BE49-F238E27FC236}">
                <a16:creationId xmlns:a16="http://schemas.microsoft.com/office/drawing/2014/main" id="{A03F3504-9539-4146-B3C1-F25407A51609}"/>
              </a:ext>
            </a:extLst>
          </p:cNvPr>
          <p:cNvSpPr txBox="1"/>
          <p:nvPr userDrawn="1"/>
        </p:nvSpPr>
        <p:spPr bwMode="gray">
          <a:xfrm>
            <a:off x="8041197" y="6517421"/>
            <a:ext cx="1465145" cy="251544"/>
          </a:xfrm>
          <a:prstGeom prst="rect">
            <a:avLst/>
          </a:prstGeom>
          <a:noFill/>
        </p:spPr>
        <p:txBody>
          <a:bodyPr wrap="none" lIns="0" tIns="0" rIns="0" bIns="0" rtlCol="0">
            <a:spAutoFit/>
          </a:bodyPr>
          <a:lstStyle/>
          <a:p>
            <a:pPr algn="l">
              <a:lnSpc>
                <a:spcPts val="950"/>
              </a:lnSpc>
            </a:pPr>
            <a:r>
              <a:rPr kumimoji="1" lang="en-US" altLang="ja-JP" sz="800">
                <a:solidFill>
                  <a:schemeClr val="tx1"/>
                </a:solidFill>
                <a:latin typeface="+mn-lt"/>
                <a:cs typeface="+mn-cs"/>
                <a:sym typeface="+mn-lt"/>
              </a:rPr>
              <a:t>Member of</a:t>
            </a:r>
            <a:br>
              <a:rPr kumimoji="1" lang="en-US" altLang="ja-JP" sz="800">
                <a:solidFill>
                  <a:schemeClr val="tx1"/>
                </a:solidFill>
                <a:latin typeface="+mn-lt"/>
                <a:cs typeface="+mn-cs"/>
                <a:sym typeface="+mn-lt"/>
              </a:rPr>
            </a:br>
            <a:r>
              <a:rPr kumimoji="1" lang="en-US" altLang="ja-JP" sz="800" b="1">
                <a:solidFill>
                  <a:schemeClr val="tx1"/>
                </a:solidFill>
                <a:latin typeface="+mn-lt"/>
                <a:cs typeface="+mn-cs"/>
                <a:sym typeface="+mn-lt"/>
              </a:rPr>
              <a:t>Deloitte Touche Tohmatsu Limited</a:t>
            </a:r>
            <a:endParaRPr kumimoji="1" lang="ja-JP" altLang="en-US" sz="800" b="1">
              <a:solidFill>
                <a:schemeClr val="tx1"/>
              </a:solidFill>
              <a:latin typeface="+mn-lt"/>
              <a:cs typeface="+mn-cs"/>
              <a:sym typeface="+mn-lt"/>
            </a:endParaRPr>
          </a:p>
        </p:txBody>
      </p:sp>
      <p:sp>
        <p:nvSpPr>
          <p:cNvPr id="11" name="テキスト プレースホルダー 13">
            <a:extLst>
              <a:ext uri="{FF2B5EF4-FFF2-40B4-BE49-F238E27FC236}">
                <a16:creationId xmlns:a16="http://schemas.microsoft.com/office/drawing/2014/main" id="{EC10764A-D9E5-4773-9998-E6E340EF200C}"/>
              </a:ext>
            </a:extLst>
          </p:cNvPr>
          <p:cNvSpPr>
            <a:spLocks noGrp="1"/>
          </p:cNvSpPr>
          <p:nvPr>
            <p:ph type="body" sz="quarter" idx="10"/>
          </p:nvPr>
        </p:nvSpPr>
        <p:spPr bwMode="gray">
          <a:xfrm>
            <a:off x="417600" y="6336000"/>
            <a:ext cx="7020000" cy="127856"/>
          </a:xfrm>
        </p:spPr>
        <p:txBody>
          <a:bodyPr anchor="b" anchorCtr="0">
            <a:spAutoFit/>
          </a:bodyPr>
          <a:lstStyle>
            <a:lvl1pPr>
              <a:defRPr sz="800">
                <a:solidFill>
                  <a:schemeClr val="tx1"/>
                </a:solidFill>
                <a:cs typeface="+mn-cs"/>
              </a:defRPr>
            </a:lvl1pPr>
          </a:lstStyle>
          <a:p>
            <a:pPr lvl="0"/>
            <a:r>
              <a:rPr kumimoji="1" lang="ja-JP" altLang="en-US"/>
              <a:t>マスター テキストの書式設定</a:t>
            </a:r>
          </a:p>
        </p:txBody>
      </p:sp>
      <p:pic>
        <p:nvPicPr>
          <p:cNvPr id="13" name="図 12">
            <a:extLst>
              <a:ext uri="{FF2B5EF4-FFF2-40B4-BE49-F238E27FC236}">
                <a16:creationId xmlns:a16="http://schemas.microsoft.com/office/drawing/2014/main" id="{08C8D089-6B7B-4D22-A423-606FF0A07235}"/>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bwMode="gray">
          <a:xfrm>
            <a:off x="417601" y="432000"/>
            <a:ext cx="1870453" cy="586800"/>
          </a:xfrm>
          <a:prstGeom prst="rect">
            <a:avLst/>
          </a:prstGeom>
        </p:spPr>
      </p:pic>
      <p:sp>
        <p:nvSpPr>
          <p:cNvPr id="8" name="Text Box 37">
            <a:extLst>
              <a:ext uri="{FF2B5EF4-FFF2-40B4-BE49-F238E27FC236}">
                <a16:creationId xmlns:a16="http://schemas.microsoft.com/office/drawing/2014/main" id="{8ECAF025-B44C-4744-8C34-DBC751A55D36}"/>
              </a:ext>
            </a:extLst>
          </p:cNvPr>
          <p:cNvSpPr txBox="1">
            <a:spLocks noChangeArrowheads="1"/>
          </p:cNvSpPr>
          <p:nvPr userDrawn="1"/>
        </p:nvSpPr>
        <p:spPr bwMode="gray">
          <a:xfrm>
            <a:off x="417600" y="6588000"/>
            <a:ext cx="4356000" cy="169200"/>
          </a:xfrm>
          <a:prstGeom prst="rect">
            <a:avLst/>
          </a:prstGeom>
          <a:noFill/>
          <a:ln w="9525">
            <a:noFill/>
            <a:miter lim="800000"/>
            <a:headEnd/>
            <a:tailEnd/>
          </a:ln>
          <a:effectLst/>
        </p:spPr>
        <p:txBody>
          <a:bodyPr wrap="none" lIns="0" tIns="0" rIns="0" bIns="0" anchor="b" anchorCtr="0">
            <a:noAutofit/>
          </a:bodyPr>
          <a:lstStyle/>
          <a:p>
            <a:pPr algn="l" rtl="0" eaLnBrk="0" fontAlgn="base" hangingPunct="0">
              <a:spcBef>
                <a:spcPct val="50000"/>
              </a:spcBef>
              <a:spcAft>
                <a:spcPct val="0"/>
              </a:spcAft>
            </a:pPr>
            <a:r>
              <a:rPr lang="en-US" altLang="ja-JP" sz="800" kern="1200">
                <a:solidFill>
                  <a:schemeClr val="tx1"/>
                </a:solidFill>
                <a:latin typeface="+mn-lt"/>
                <a:ea typeface="+mn-ea"/>
                <a:cs typeface="+mn-cs"/>
                <a:sym typeface="+mn-lt"/>
              </a:rPr>
              <a:t>© 2025. For information, contact Deloitte Tohmatsu Group.</a:t>
            </a:r>
          </a:p>
        </p:txBody>
      </p:sp>
      <p:grpSp>
        <p:nvGrpSpPr>
          <p:cNvPr id="3" name="グループ化 2">
            <a:extLst>
              <a:ext uri="{FF2B5EF4-FFF2-40B4-BE49-F238E27FC236}">
                <a16:creationId xmlns:a16="http://schemas.microsoft.com/office/drawing/2014/main" id="{4EB93A60-2CD0-2A5E-20B8-1BD4AB01A101}"/>
              </a:ext>
            </a:extLst>
          </p:cNvPr>
          <p:cNvGrpSpPr/>
          <p:nvPr userDrawn="1"/>
        </p:nvGrpSpPr>
        <p:grpSpPr>
          <a:xfrm>
            <a:off x="8050925" y="3960000"/>
            <a:ext cx="1440000" cy="1861937"/>
            <a:chOff x="8050925" y="4451478"/>
            <a:chExt cx="1440000" cy="1861937"/>
          </a:xfrm>
        </p:grpSpPr>
        <p:pic>
          <p:nvPicPr>
            <p:cNvPr id="4" name="図 3" descr="ロゴ, 会社名&#10;&#10;自動的に生成された説明">
              <a:extLst>
                <a:ext uri="{FF2B5EF4-FFF2-40B4-BE49-F238E27FC236}">
                  <a16:creationId xmlns:a16="http://schemas.microsoft.com/office/drawing/2014/main" id="{F4435819-A308-634F-91CD-16F2B97761FD}"/>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bwMode="gray">
            <a:xfrm>
              <a:off x="8050925" y="4451478"/>
              <a:ext cx="1440000" cy="873777"/>
            </a:xfrm>
            <a:prstGeom prst="rect">
              <a:avLst/>
            </a:prstGeom>
          </p:spPr>
        </p:pic>
        <p:pic>
          <p:nvPicPr>
            <p:cNvPr id="9" name="図 8">
              <a:extLst>
                <a:ext uri="{FF2B5EF4-FFF2-40B4-BE49-F238E27FC236}">
                  <a16:creationId xmlns:a16="http://schemas.microsoft.com/office/drawing/2014/main" id="{8A8AC27E-9547-76A3-AD5A-B4EA83CEBC76}"/>
                </a:ext>
              </a:extLst>
            </p:cNvPr>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8148021" y="5473537"/>
              <a:ext cx="1229139" cy="839878"/>
            </a:xfrm>
            <a:prstGeom prst="rect">
              <a:avLst/>
            </a:prstGeom>
          </p:spPr>
        </p:pic>
      </p:grpSp>
    </p:spTree>
    <p:extLst>
      <p:ext uri="{BB962C8B-B14F-4D97-AF65-F5344CB8AC3E}">
        <p14:creationId xmlns:p14="http://schemas.microsoft.com/office/powerpoint/2010/main" val="414685361"/>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基本版）黒_背表紙_トーマツロゴ_A4">
    <p:bg bwMode="gray">
      <p:bgRef idx="1001">
        <a:schemeClr val="bg1"/>
      </p:bgRef>
    </p:bg>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30395778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テキスト ボックス 6">
            <a:extLst>
              <a:ext uri="{FF2B5EF4-FFF2-40B4-BE49-F238E27FC236}">
                <a16:creationId xmlns:a16="http://schemas.microsoft.com/office/drawing/2014/main" id="{A03F3504-9539-4146-B3C1-F25407A51609}"/>
              </a:ext>
            </a:extLst>
          </p:cNvPr>
          <p:cNvSpPr txBox="1"/>
          <p:nvPr userDrawn="1"/>
        </p:nvSpPr>
        <p:spPr bwMode="gray">
          <a:xfrm>
            <a:off x="8041197" y="6517421"/>
            <a:ext cx="1465145" cy="251544"/>
          </a:xfrm>
          <a:prstGeom prst="rect">
            <a:avLst/>
          </a:prstGeom>
          <a:noFill/>
        </p:spPr>
        <p:txBody>
          <a:bodyPr wrap="none" lIns="0" tIns="0" rIns="0" bIns="0" rtlCol="0">
            <a:spAutoFit/>
          </a:bodyPr>
          <a:lstStyle/>
          <a:p>
            <a:pPr algn="l">
              <a:lnSpc>
                <a:spcPts val="950"/>
              </a:lnSpc>
            </a:pPr>
            <a:r>
              <a:rPr kumimoji="1" lang="en-US" altLang="ja-JP" sz="800">
                <a:solidFill>
                  <a:schemeClr val="tx1"/>
                </a:solidFill>
                <a:latin typeface="+mn-lt"/>
                <a:cs typeface="+mn-cs"/>
                <a:sym typeface="+mn-lt"/>
              </a:rPr>
              <a:t>Member of</a:t>
            </a:r>
            <a:br>
              <a:rPr kumimoji="1" lang="en-US" altLang="ja-JP" sz="800">
                <a:solidFill>
                  <a:schemeClr val="tx1"/>
                </a:solidFill>
                <a:latin typeface="+mn-lt"/>
                <a:cs typeface="+mn-cs"/>
                <a:sym typeface="+mn-lt"/>
              </a:rPr>
            </a:br>
            <a:r>
              <a:rPr kumimoji="1" lang="en-US" altLang="ja-JP" sz="800" b="1">
                <a:solidFill>
                  <a:schemeClr val="tx1"/>
                </a:solidFill>
                <a:latin typeface="+mn-lt"/>
                <a:cs typeface="+mn-cs"/>
                <a:sym typeface="+mn-lt"/>
              </a:rPr>
              <a:t>Deloitte Touche Tohmatsu Limited</a:t>
            </a:r>
            <a:endParaRPr kumimoji="1" lang="ja-JP" altLang="en-US" sz="800" b="1">
              <a:solidFill>
                <a:schemeClr val="tx1"/>
              </a:solidFill>
              <a:latin typeface="+mn-lt"/>
              <a:cs typeface="+mn-cs"/>
              <a:sym typeface="+mn-lt"/>
            </a:endParaRPr>
          </a:p>
        </p:txBody>
      </p:sp>
      <p:sp>
        <p:nvSpPr>
          <p:cNvPr id="10" name="テキスト プレースホルダー 13">
            <a:extLst>
              <a:ext uri="{FF2B5EF4-FFF2-40B4-BE49-F238E27FC236}">
                <a16:creationId xmlns:a16="http://schemas.microsoft.com/office/drawing/2014/main" id="{98ED7F2A-D8F8-44B8-9950-656D3B6AC777}"/>
              </a:ext>
            </a:extLst>
          </p:cNvPr>
          <p:cNvSpPr>
            <a:spLocks noGrp="1"/>
          </p:cNvSpPr>
          <p:nvPr>
            <p:ph type="body" sz="quarter" idx="10"/>
          </p:nvPr>
        </p:nvSpPr>
        <p:spPr bwMode="gray">
          <a:xfrm>
            <a:off x="417600" y="6336000"/>
            <a:ext cx="7020000" cy="127856"/>
          </a:xfrm>
        </p:spPr>
        <p:txBody>
          <a:bodyPr anchor="b" anchorCtr="0">
            <a:spAutoFit/>
          </a:bodyPr>
          <a:lstStyle>
            <a:lvl1pPr>
              <a:defRPr sz="800">
                <a:solidFill>
                  <a:schemeClr val="tx1"/>
                </a:solidFill>
                <a:cs typeface="+mn-cs"/>
              </a:defRPr>
            </a:lvl1pPr>
          </a:lstStyle>
          <a:p>
            <a:pPr lvl="0"/>
            <a:r>
              <a:rPr kumimoji="1" lang="ja-JP" altLang="en-US"/>
              <a:t>マスター テキストの書式設定</a:t>
            </a:r>
          </a:p>
        </p:txBody>
      </p:sp>
      <p:pic>
        <p:nvPicPr>
          <p:cNvPr id="13" name="図 12">
            <a:extLst>
              <a:ext uri="{FF2B5EF4-FFF2-40B4-BE49-F238E27FC236}">
                <a16:creationId xmlns:a16="http://schemas.microsoft.com/office/drawing/2014/main" id="{66211CF3-AF55-4BB2-ABA6-DFDFA3C5155C}"/>
              </a:ext>
            </a:extLst>
          </p:cNvPr>
          <p:cNvPicPr>
            <a:picLocks noChangeAspect="1"/>
          </p:cNvPicPr>
          <p:nvPr userDrawn="1"/>
        </p:nvPicPr>
        <p:blipFill rotWithShape="1">
          <a:blip r:embed="rId5">
            <a:extLst>
              <a:ext uri="{28A0092B-C50C-407E-A947-70E740481C1C}">
                <a14:useLocalDpi xmlns:a14="http://schemas.microsoft.com/office/drawing/2010/main"/>
              </a:ext>
            </a:extLst>
          </a:blip>
          <a:stretch/>
        </p:blipFill>
        <p:spPr bwMode="gray">
          <a:xfrm>
            <a:off x="417600" y="432000"/>
            <a:ext cx="3449948" cy="586076"/>
          </a:xfrm>
          <a:prstGeom prst="rect">
            <a:avLst/>
          </a:prstGeom>
        </p:spPr>
      </p:pic>
      <p:sp>
        <p:nvSpPr>
          <p:cNvPr id="9" name="Text Box 37">
            <a:extLst>
              <a:ext uri="{FF2B5EF4-FFF2-40B4-BE49-F238E27FC236}">
                <a16:creationId xmlns:a16="http://schemas.microsoft.com/office/drawing/2014/main" id="{97296455-89ED-4F08-B776-BE18D4C8DF8F}"/>
              </a:ext>
            </a:extLst>
          </p:cNvPr>
          <p:cNvSpPr txBox="1">
            <a:spLocks noChangeArrowheads="1"/>
          </p:cNvSpPr>
          <p:nvPr userDrawn="1"/>
        </p:nvSpPr>
        <p:spPr bwMode="gray">
          <a:xfrm>
            <a:off x="417600" y="6588000"/>
            <a:ext cx="4356000" cy="169200"/>
          </a:xfrm>
          <a:prstGeom prst="rect">
            <a:avLst/>
          </a:prstGeom>
          <a:noFill/>
          <a:ln w="9525">
            <a:noFill/>
            <a:miter lim="800000"/>
            <a:headEnd/>
            <a:tailEnd/>
          </a:ln>
          <a:effectLst/>
        </p:spPr>
        <p:txBody>
          <a:bodyPr wrap="none" lIns="0" tIns="0" rIns="0" bIns="0" anchor="b" anchorCtr="0">
            <a:noAutofit/>
          </a:bodyPr>
          <a:lstStyle/>
          <a:p>
            <a:pPr algn="l" rtl="0" eaLnBrk="0" fontAlgn="base" hangingPunct="0">
              <a:spcBef>
                <a:spcPct val="50000"/>
              </a:spcBef>
              <a:spcAft>
                <a:spcPct val="0"/>
              </a:spcAft>
            </a:pPr>
            <a:r>
              <a:rPr lang="en-US" altLang="ja-JP" sz="800" kern="1200">
                <a:solidFill>
                  <a:schemeClr val="tx1"/>
                </a:solidFill>
                <a:latin typeface="+mn-lt"/>
                <a:ea typeface="+mn-ea"/>
                <a:cs typeface="+mn-cs"/>
                <a:sym typeface="+mn-lt"/>
              </a:rPr>
              <a:t>© 2025. For information, contact Deloitte Tohmatsu Group.</a:t>
            </a:r>
          </a:p>
        </p:txBody>
      </p:sp>
      <p:grpSp>
        <p:nvGrpSpPr>
          <p:cNvPr id="3" name="グループ化 2">
            <a:extLst>
              <a:ext uri="{FF2B5EF4-FFF2-40B4-BE49-F238E27FC236}">
                <a16:creationId xmlns:a16="http://schemas.microsoft.com/office/drawing/2014/main" id="{13C9F1B6-51C5-5DB3-98EE-CAD6CE2D259D}"/>
              </a:ext>
            </a:extLst>
          </p:cNvPr>
          <p:cNvGrpSpPr/>
          <p:nvPr userDrawn="1"/>
        </p:nvGrpSpPr>
        <p:grpSpPr>
          <a:xfrm>
            <a:off x="8050925" y="3960000"/>
            <a:ext cx="1440000" cy="1861937"/>
            <a:chOff x="8050925" y="4451478"/>
            <a:chExt cx="1440000" cy="1861937"/>
          </a:xfrm>
        </p:grpSpPr>
        <p:pic>
          <p:nvPicPr>
            <p:cNvPr id="4" name="図 3" descr="ロゴ, 会社名&#10;&#10;自動的に生成された説明">
              <a:extLst>
                <a:ext uri="{FF2B5EF4-FFF2-40B4-BE49-F238E27FC236}">
                  <a16:creationId xmlns:a16="http://schemas.microsoft.com/office/drawing/2014/main" id="{6CD5B902-7095-BD72-0D99-6F782E0CCFD2}"/>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bwMode="gray">
            <a:xfrm>
              <a:off x="8050925" y="4451478"/>
              <a:ext cx="1440000" cy="873777"/>
            </a:xfrm>
            <a:prstGeom prst="rect">
              <a:avLst/>
            </a:prstGeom>
          </p:spPr>
        </p:pic>
        <p:pic>
          <p:nvPicPr>
            <p:cNvPr id="5" name="図 4">
              <a:extLst>
                <a:ext uri="{FF2B5EF4-FFF2-40B4-BE49-F238E27FC236}">
                  <a16:creationId xmlns:a16="http://schemas.microsoft.com/office/drawing/2014/main" id="{5A3B695B-6410-9AD3-6349-43CC7A1FEFE6}"/>
                </a:ext>
              </a:extLst>
            </p:cNvPr>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8148021" y="5473537"/>
              <a:ext cx="1229139" cy="839878"/>
            </a:xfrm>
            <a:prstGeom prst="rect">
              <a:avLst/>
            </a:prstGeom>
          </p:spPr>
        </p:pic>
      </p:grpSp>
    </p:spTree>
    <p:extLst>
      <p:ext uri="{BB962C8B-B14F-4D97-AF65-F5344CB8AC3E}">
        <p14:creationId xmlns:p14="http://schemas.microsoft.com/office/powerpoint/2010/main" val="3087478526"/>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基本版②） タイトルのみ_A4">
    <p:spTree>
      <p:nvGrpSpPr>
        <p:cNvPr id="1" name=""/>
        <p:cNvGrpSpPr/>
        <p:nvPr/>
      </p:nvGrpSpPr>
      <p:grpSpPr>
        <a:xfrm>
          <a:off x="0" y="0"/>
          <a:ext cx="0" cy="0"/>
          <a:chOff x="0" y="0"/>
          <a:chExt cx="0" cy="0"/>
        </a:xfrm>
      </p:grpSpPr>
      <p:graphicFrame>
        <p:nvGraphicFramePr>
          <p:cNvPr id="6" name="オブジェクト 5" hidden="1"/>
          <p:cNvGraphicFramePr>
            <a:graphicFrameLocks noChangeAspect="1"/>
          </p:cNvGraphicFramePr>
          <p:nvPr userDrawn="1">
            <p:custDataLst>
              <p:tags r:id="rId1"/>
            </p:custDataLst>
            <p:extLst>
              <p:ext uri="{D42A27DB-BD31-4B8C-83A1-F6EECF244321}">
                <p14:modId xmlns:p14="http://schemas.microsoft.com/office/powerpoint/2010/main" val="23983941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6" name="オブジェクト 5"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フッター プレースホルダ 2"/>
          <p:cNvSpPr>
            <a:spLocks noGrp="1"/>
          </p:cNvSpPr>
          <p:nvPr>
            <p:ph type="ftr" sz="quarter" idx="10"/>
          </p:nvPr>
        </p:nvSpPr>
        <p:spPr bwMode="gray">
          <a:xfrm>
            <a:off x="705600" y="6588000"/>
            <a:ext cx="4068000" cy="169200"/>
          </a:xfrm>
        </p:spPr>
        <p:txBody>
          <a:bodyPr/>
          <a:lstStyle>
            <a:lvl1pPr>
              <a:defRPr baseline="0">
                <a:solidFill>
                  <a:schemeClr val="tx1"/>
                </a:solidFill>
                <a:latin typeface="+mn-lt"/>
                <a:ea typeface="+mn-ea"/>
                <a:cs typeface="+mn-cs"/>
                <a:sym typeface="+mn-lt"/>
              </a:defRPr>
            </a:lvl1pPr>
          </a:lstStyle>
          <a:p>
            <a:r>
              <a:rPr lang="en-GB" altLang="en-GB"/>
              <a:t>DT Template A4</a:t>
            </a:r>
          </a:p>
        </p:txBody>
      </p:sp>
      <p:sp>
        <p:nvSpPr>
          <p:cNvPr id="4" name="スライド番号プレースホルダ 3"/>
          <p:cNvSpPr>
            <a:spLocks noGrp="1"/>
          </p:cNvSpPr>
          <p:nvPr>
            <p:ph type="sldNum" sz="quarter" idx="11"/>
          </p:nvPr>
        </p:nvSpPr>
        <p:spPr bwMode="gray"/>
        <p:txBody>
          <a:bodyPr/>
          <a:lstStyle>
            <a:lvl1pPr>
              <a:defRPr baseline="0">
                <a:solidFill>
                  <a:schemeClr val="tx1"/>
                </a:solidFill>
                <a:latin typeface="+mn-lt"/>
                <a:ea typeface="+mn-ea"/>
                <a:cs typeface="+mn-cs"/>
                <a:sym typeface="+mn-lt"/>
              </a:defRPr>
            </a:lvl1pPr>
          </a:lstStyle>
          <a:p>
            <a:fld id="{56E56C22-CD92-4A50-AAD1-E2171E0619BD}" type="slidenum">
              <a:rPr lang="ja-JP" altLang="en-US" smtClean="0"/>
              <a:pPr/>
              <a:t>‹#›</a:t>
            </a:fld>
            <a:endParaRPr lang="ja-JP" altLang="en-US"/>
          </a:p>
        </p:txBody>
      </p:sp>
      <p:sp>
        <p:nvSpPr>
          <p:cNvPr id="2" name="テキスト プレースホルダー 2">
            <a:extLst>
              <a:ext uri="{FF2B5EF4-FFF2-40B4-BE49-F238E27FC236}">
                <a16:creationId xmlns:a16="http://schemas.microsoft.com/office/drawing/2014/main" id="{3E39B168-5EA0-581D-6349-FB585680E2F7}"/>
              </a:ext>
            </a:extLst>
          </p:cNvPr>
          <p:cNvSpPr>
            <a:spLocks noGrp="1"/>
          </p:cNvSpPr>
          <p:nvPr>
            <p:ph type="body" sz="quarter" idx="16" hasCustomPrompt="1"/>
          </p:nvPr>
        </p:nvSpPr>
        <p:spPr bwMode="gray">
          <a:xfrm>
            <a:off x="416496" y="5842550"/>
            <a:ext cx="9072000" cy="468000"/>
          </a:xfrm>
          <a:prstGeom prst="rect">
            <a:avLst/>
          </a:prstGeom>
        </p:spPr>
        <p:txBody>
          <a:bodyPr wrap="square" anchor="b">
            <a:noAutofit/>
          </a:bodyPr>
          <a:lstStyle>
            <a:lvl1pPr fontAlgn="auto">
              <a:lnSpc>
                <a:spcPct val="100000"/>
              </a:lnSpc>
              <a:spcBef>
                <a:spcPts val="0"/>
              </a:spcBef>
              <a:defRPr sz="1000" b="0">
                <a:solidFill>
                  <a:schemeClr val="tx1"/>
                </a:solidFill>
                <a:latin typeface="+mn-lt"/>
                <a:ea typeface="+mn-ea"/>
                <a:cs typeface="+mn-cs"/>
                <a:sym typeface="+mn-lt"/>
              </a:defRPr>
            </a:lvl1pPr>
          </a:lstStyle>
          <a:p>
            <a:pPr lvl="0"/>
            <a:r>
              <a:rPr kumimoji="1" lang="zh-CN" altLang="en-US"/>
              <a:t>出所：</a:t>
            </a:r>
            <a:r>
              <a:rPr kumimoji="1" lang="en-US" altLang="zh-CN"/>
              <a:t>XXX</a:t>
            </a:r>
            <a:br>
              <a:rPr kumimoji="1" lang="en-US" altLang="zh-CN"/>
            </a:br>
            <a:r>
              <a:rPr kumimoji="1" lang="zh-CN" altLang="en-US"/>
              <a:t>脚注：</a:t>
            </a:r>
            <a:r>
              <a:rPr kumimoji="1" lang="en-US" altLang="zh-CN"/>
              <a:t>XXX</a:t>
            </a:r>
          </a:p>
        </p:txBody>
      </p:sp>
      <p:sp>
        <p:nvSpPr>
          <p:cNvPr id="7" name="テキスト プレースホルダ 5">
            <a:extLst>
              <a:ext uri="{FF2B5EF4-FFF2-40B4-BE49-F238E27FC236}">
                <a16:creationId xmlns:a16="http://schemas.microsoft.com/office/drawing/2014/main" id="{C750C47F-6A5E-43DA-810C-7BA23EF874CD}"/>
              </a:ext>
            </a:extLst>
          </p:cNvPr>
          <p:cNvSpPr>
            <a:spLocks noGrp="1"/>
          </p:cNvSpPr>
          <p:nvPr>
            <p:ph type="body" sz="quarter" idx="14" hasCustomPrompt="1"/>
          </p:nvPr>
        </p:nvSpPr>
        <p:spPr bwMode="gray">
          <a:xfrm>
            <a:off x="416496" y="180000"/>
            <a:ext cx="9072000" cy="615600"/>
          </a:xfrm>
          <a:prstGeom prst="rect">
            <a:avLst/>
          </a:prstGeom>
        </p:spPr>
        <p:txBody>
          <a:bodyPr vert="horz" lIns="0" tIns="0" rIns="0" bIns="0" rtlCol="0" anchor="b" anchorCtr="0">
            <a:noAutofit/>
          </a:bodyPr>
          <a:lstStyle>
            <a:lvl1pPr>
              <a:lnSpc>
                <a:spcPct val="100000"/>
              </a:lnSpc>
              <a:spcBef>
                <a:spcPts val="0"/>
              </a:spcBef>
              <a:defRPr lang="ja-JP" altLang="en-US" sz="2000" b="1" dirty="0">
                <a:latin typeface="+mj-lt"/>
                <a:ea typeface="+mj-ea"/>
                <a:cs typeface="+mj-cs"/>
              </a:defRPr>
            </a:lvl1pPr>
          </a:lstStyle>
          <a:p>
            <a:pPr fontAlgn="auto">
              <a:spcAft>
                <a:spcPts val="0"/>
              </a:spcAft>
            </a:pPr>
            <a:r>
              <a:rPr lang="ja-JP" altLang="en-US"/>
              <a:t>スライドタイトル（入力が必要）</a:t>
            </a:r>
          </a:p>
        </p:txBody>
      </p:sp>
      <p:sp>
        <p:nvSpPr>
          <p:cNvPr id="8" name="タイトル 1">
            <a:extLst>
              <a:ext uri="{FF2B5EF4-FFF2-40B4-BE49-F238E27FC236}">
                <a16:creationId xmlns:a16="http://schemas.microsoft.com/office/drawing/2014/main" id="{8EC76EA4-3538-4F0B-A615-1FFF84AA1871}"/>
              </a:ext>
            </a:extLst>
          </p:cNvPr>
          <p:cNvSpPr>
            <a:spLocks noGrp="1"/>
          </p:cNvSpPr>
          <p:nvPr>
            <p:ph type="title" hasCustomPrompt="1"/>
          </p:nvPr>
        </p:nvSpPr>
        <p:spPr bwMode="gray">
          <a:xfrm>
            <a:off x="417000" y="846000"/>
            <a:ext cx="9072000" cy="615600"/>
          </a:xfrm>
        </p:spPr>
        <p:txBody>
          <a:bodyPr vert="horz" lIns="0" tIns="0" rIns="0" bIns="0" rtlCol="0" anchor="t">
            <a:noAutofit/>
          </a:bodyPr>
          <a:lstStyle>
            <a:lvl1pPr>
              <a:defRPr lang="ja-JP" altLang="en-US" sz="1800" b="0" baseline="0" dirty="0">
                <a:solidFill>
                  <a:schemeClr val="tx1"/>
                </a:solidFill>
                <a:latin typeface="+mn-lt"/>
                <a:ea typeface="+mn-ea"/>
                <a:cs typeface="+mn-cs"/>
                <a:sym typeface="+mn-lt"/>
              </a:defRPr>
            </a:lvl1pPr>
          </a:lstStyle>
          <a:p>
            <a:pPr lvl="0"/>
            <a:r>
              <a:rPr kumimoji="1" lang="ja-JP" altLang="en-US"/>
              <a:t>キーメッセージ（オプション）</a:t>
            </a:r>
          </a:p>
        </p:txBody>
      </p:sp>
    </p:spTree>
    <p:extLst>
      <p:ext uri="{BB962C8B-B14F-4D97-AF65-F5344CB8AC3E}">
        <p14:creationId xmlns:p14="http://schemas.microsoft.com/office/powerpoint/2010/main" val="27965211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基本版②） タイトルのみ_出所・脚注なし_A4">
    <p:spTree>
      <p:nvGrpSpPr>
        <p:cNvPr id="1" name=""/>
        <p:cNvGrpSpPr/>
        <p:nvPr/>
      </p:nvGrpSpPr>
      <p:grpSpPr>
        <a:xfrm>
          <a:off x="0" y="0"/>
          <a:ext cx="0" cy="0"/>
          <a:chOff x="0" y="0"/>
          <a:chExt cx="0" cy="0"/>
        </a:xfrm>
      </p:grpSpPr>
      <p:graphicFrame>
        <p:nvGraphicFramePr>
          <p:cNvPr id="6" name="オブジェクト 5" hidden="1"/>
          <p:cNvGraphicFramePr>
            <a:graphicFrameLocks noChangeAspect="1"/>
          </p:cNvGraphicFramePr>
          <p:nvPr userDrawn="1">
            <p:custDataLst>
              <p:tags r:id="rId1"/>
            </p:custDataLst>
            <p:extLst>
              <p:ext uri="{D42A27DB-BD31-4B8C-83A1-F6EECF244321}">
                <p14:modId xmlns:p14="http://schemas.microsoft.com/office/powerpoint/2010/main" val="35920942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6" name="オブジェクト 5"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フッター プレースホルダ 2"/>
          <p:cNvSpPr>
            <a:spLocks noGrp="1"/>
          </p:cNvSpPr>
          <p:nvPr>
            <p:ph type="ftr" sz="quarter" idx="10"/>
          </p:nvPr>
        </p:nvSpPr>
        <p:spPr bwMode="gray">
          <a:xfrm>
            <a:off x="705600" y="6588000"/>
            <a:ext cx="4068000" cy="169200"/>
          </a:xfrm>
        </p:spPr>
        <p:txBody>
          <a:bodyPr/>
          <a:lstStyle>
            <a:lvl1pPr>
              <a:defRPr baseline="0">
                <a:solidFill>
                  <a:schemeClr val="tx1"/>
                </a:solidFill>
                <a:latin typeface="+mn-lt"/>
                <a:ea typeface="+mn-ea"/>
                <a:cs typeface="+mn-cs"/>
                <a:sym typeface="+mn-lt"/>
              </a:defRPr>
            </a:lvl1pPr>
          </a:lstStyle>
          <a:p>
            <a:r>
              <a:rPr lang="en-GB" altLang="en-GB"/>
              <a:t>DT Template A4</a:t>
            </a:r>
          </a:p>
        </p:txBody>
      </p:sp>
      <p:sp>
        <p:nvSpPr>
          <p:cNvPr id="4" name="スライド番号プレースホルダ 3"/>
          <p:cNvSpPr>
            <a:spLocks noGrp="1"/>
          </p:cNvSpPr>
          <p:nvPr>
            <p:ph type="sldNum" sz="quarter" idx="11"/>
          </p:nvPr>
        </p:nvSpPr>
        <p:spPr bwMode="gray"/>
        <p:txBody>
          <a:bodyPr/>
          <a:lstStyle>
            <a:lvl1pPr>
              <a:defRPr baseline="0">
                <a:solidFill>
                  <a:schemeClr val="tx1"/>
                </a:solidFill>
                <a:latin typeface="+mn-lt"/>
                <a:ea typeface="+mn-ea"/>
                <a:cs typeface="+mn-cs"/>
                <a:sym typeface="+mn-lt"/>
              </a:defRPr>
            </a:lvl1pPr>
          </a:lstStyle>
          <a:p>
            <a:fld id="{56E56C22-CD92-4A50-AAD1-E2171E0619BD}" type="slidenum">
              <a:rPr lang="ja-JP" altLang="en-US" smtClean="0"/>
              <a:pPr/>
              <a:t>‹#›</a:t>
            </a:fld>
            <a:endParaRPr lang="ja-JP" altLang="en-US"/>
          </a:p>
        </p:txBody>
      </p:sp>
      <p:sp>
        <p:nvSpPr>
          <p:cNvPr id="7" name="テキスト プレースホルダ 5">
            <a:extLst>
              <a:ext uri="{FF2B5EF4-FFF2-40B4-BE49-F238E27FC236}">
                <a16:creationId xmlns:a16="http://schemas.microsoft.com/office/drawing/2014/main" id="{C750C47F-6A5E-43DA-810C-7BA23EF874CD}"/>
              </a:ext>
            </a:extLst>
          </p:cNvPr>
          <p:cNvSpPr>
            <a:spLocks noGrp="1"/>
          </p:cNvSpPr>
          <p:nvPr>
            <p:ph type="body" sz="quarter" idx="14" hasCustomPrompt="1"/>
          </p:nvPr>
        </p:nvSpPr>
        <p:spPr bwMode="gray">
          <a:xfrm>
            <a:off x="418075" y="180000"/>
            <a:ext cx="9072000" cy="615600"/>
          </a:xfrm>
          <a:prstGeom prst="rect">
            <a:avLst/>
          </a:prstGeom>
        </p:spPr>
        <p:txBody>
          <a:bodyPr vert="horz" lIns="0" tIns="0" rIns="0" bIns="0" rtlCol="0" anchor="b" anchorCtr="0">
            <a:noAutofit/>
          </a:bodyPr>
          <a:lstStyle>
            <a:lvl1pPr>
              <a:lnSpc>
                <a:spcPct val="100000"/>
              </a:lnSpc>
              <a:spcBef>
                <a:spcPts val="0"/>
              </a:spcBef>
              <a:defRPr lang="ja-JP" altLang="en-US" sz="2000" b="1" dirty="0">
                <a:latin typeface="+mj-lt"/>
                <a:ea typeface="+mj-ea"/>
                <a:cs typeface="+mj-cs"/>
              </a:defRPr>
            </a:lvl1pPr>
          </a:lstStyle>
          <a:p>
            <a:pPr fontAlgn="auto">
              <a:spcAft>
                <a:spcPts val="0"/>
              </a:spcAft>
            </a:pPr>
            <a:r>
              <a:rPr lang="ja-JP" altLang="en-US"/>
              <a:t>スライドタイトル（入力が必要）</a:t>
            </a:r>
          </a:p>
        </p:txBody>
      </p:sp>
      <p:sp>
        <p:nvSpPr>
          <p:cNvPr id="8" name="タイトル 1">
            <a:extLst>
              <a:ext uri="{FF2B5EF4-FFF2-40B4-BE49-F238E27FC236}">
                <a16:creationId xmlns:a16="http://schemas.microsoft.com/office/drawing/2014/main" id="{8EC76EA4-3538-4F0B-A615-1FFF84AA1871}"/>
              </a:ext>
            </a:extLst>
          </p:cNvPr>
          <p:cNvSpPr>
            <a:spLocks noGrp="1"/>
          </p:cNvSpPr>
          <p:nvPr>
            <p:ph type="title" hasCustomPrompt="1"/>
          </p:nvPr>
        </p:nvSpPr>
        <p:spPr bwMode="gray">
          <a:xfrm>
            <a:off x="417000" y="846000"/>
            <a:ext cx="9072000" cy="615600"/>
          </a:xfrm>
        </p:spPr>
        <p:txBody>
          <a:bodyPr vert="horz" lIns="0" tIns="0" rIns="0" bIns="0" rtlCol="0" anchor="t">
            <a:noAutofit/>
          </a:bodyPr>
          <a:lstStyle>
            <a:lvl1pPr>
              <a:defRPr lang="ja-JP" altLang="en-US" sz="1800" b="0" baseline="0" dirty="0">
                <a:solidFill>
                  <a:schemeClr val="tx1"/>
                </a:solidFill>
                <a:latin typeface="+mn-lt"/>
                <a:ea typeface="+mn-ea"/>
                <a:cs typeface="+mn-cs"/>
                <a:sym typeface="+mn-lt"/>
              </a:defRPr>
            </a:lvl1pPr>
          </a:lstStyle>
          <a:p>
            <a:pPr lvl="0"/>
            <a:r>
              <a:rPr kumimoji="1" lang="ja-JP" altLang="en-US"/>
              <a:t>キーメッセージ（オプション）</a:t>
            </a:r>
          </a:p>
        </p:txBody>
      </p:sp>
    </p:spTree>
    <p:extLst>
      <p:ext uri="{BB962C8B-B14F-4D97-AF65-F5344CB8AC3E}">
        <p14:creationId xmlns:p14="http://schemas.microsoft.com/office/powerpoint/2010/main" val="17971307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基本版②）小見出しあり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17560654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スライド番号プレースホルダ 5"/>
          <p:cNvSpPr>
            <a:spLocks noGrp="1"/>
          </p:cNvSpPr>
          <p:nvPr>
            <p:ph type="sldNum" sz="quarter" idx="10"/>
          </p:nvPr>
        </p:nvSpPr>
        <p:spPr bwMode="gray"/>
        <p:txBody>
          <a:bodyPr/>
          <a:lstStyle>
            <a:lvl1pPr>
              <a:defRPr baseline="0">
                <a:solidFill>
                  <a:schemeClr val="tx1"/>
                </a:solidFill>
                <a:latin typeface="+mn-lt"/>
                <a:ea typeface="+mn-ea"/>
                <a:cs typeface="+mn-cs"/>
                <a:sym typeface="+mn-lt"/>
              </a:defRPr>
            </a:lvl1pPr>
          </a:lstStyle>
          <a:p>
            <a:fld id="{E01102E1-88D9-4790-8615-AC810340BF51}" type="slidenum">
              <a:rPr lang="ja-JP" altLang="en-US" smtClean="0"/>
              <a:pPr/>
              <a:t>‹#›</a:t>
            </a:fld>
            <a:endParaRPr lang="ja-JP" altLang="en-US"/>
          </a:p>
        </p:txBody>
      </p:sp>
      <p:sp>
        <p:nvSpPr>
          <p:cNvPr id="8" name="フッター プレースホルダ 7"/>
          <p:cNvSpPr>
            <a:spLocks noGrp="1"/>
          </p:cNvSpPr>
          <p:nvPr>
            <p:ph type="ftr" sz="quarter" idx="11"/>
          </p:nvPr>
        </p:nvSpPr>
        <p:spPr bwMode="gray">
          <a:xfrm>
            <a:off x="705600" y="6588000"/>
            <a:ext cx="4068000" cy="169200"/>
          </a:xfrm>
        </p:spPr>
        <p:txBody>
          <a:bodyPr/>
          <a:lstStyle>
            <a:lvl1pPr>
              <a:defRPr baseline="0">
                <a:solidFill>
                  <a:schemeClr val="tx1"/>
                </a:solidFill>
                <a:latin typeface="+mn-lt"/>
                <a:ea typeface="+mn-ea"/>
                <a:cs typeface="+mn-cs"/>
                <a:sym typeface="+mn-lt"/>
              </a:defRPr>
            </a:lvl1pPr>
          </a:lstStyle>
          <a:p>
            <a:r>
              <a:rPr lang="en-GB" altLang="en-GB"/>
              <a:t>DT Template A4</a:t>
            </a:r>
          </a:p>
        </p:txBody>
      </p:sp>
      <p:sp>
        <p:nvSpPr>
          <p:cNvPr id="2" name="テキスト プレースホルダー 3">
            <a:extLst>
              <a:ext uri="{FF2B5EF4-FFF2-40B4-BE49-F238E27FC236}">
                <a16:creationId xmlns:a16="http://schemas.microsoft.com/office/drawing/2014/main" id="{D77E18BD-9AC5-29EE-F9C0-10C97340CF23}"/>
              </a:ext>
            </a:extLst>
          </p:cNvPr>
          <p:cNvSpPr>
            <a:spLocks noGrp="1"/>
          </p:cNvSpPr>
          <p:nvPr>
            <p:ph type="body" sz="quarter" idx="16" hasCustomPrompt="1"/>
          </p:nvPr>
        </p:nvSpPr>
        <p:spPr bwMode="gray">
          <a:xfrm>
            <a:off x="416496" y="5842550"/>
            <a:ext cx="9072000" cy="468000"/>
          </a:xfrm>
          <a:prstGeom prst="rect">
            <a:avLst/>
          </a:prstGeom>
        </p:spPr>
        <p:txBody>
          <a:bodyPr wrap="square" anchor="b">
            <a:noAutofit/>
          </a:bodyPr>
          <a:lstStyle>
            <a:lvl1pPr fontAlgn="auto">
              <a:lnSpc>
                <a:spcPct val="100000"/>
              </a:lnSpc>
              <a:spcBef>
                <a:spcPts val="0"/>
              </a:spcBef>
              <a:defRPr sz="1000" b="0">
                <a:solidFill>
                  <a:schemeClr val="tx1"/>
                </a:solidFill>
                <a:latin typeface="+mn-lt"/>
                <a:ea typeface="+mn-ea"/>
                <a:cs typeface="+mn-cs"/>
                <a:sym typeface="+mn-lt"/>
              </a:defRPr>
            </a:lvl1pPr>
          </a:lstStyle>
          <a:p>
            <a:pPr lvl="0"/>
            <a:r>
              <a:rPr kumimoji="1" lang="zh-CN" altLang="en-US"/>
              <a:t>出所：</a:t>
            </a:r>
            <a:r>
              <a:rPr kumimoji="1" lang="en-US" altLang="zh-CN"/>
              <a:t>XXX</a:t>
            </a:r>
            <a:br>
              <a:rPr kumimoji="1" lang="en-US" altLang="zh-CN"/>
            </a:br>
            <a:r>
              <a:rPr kumimoji="1" lang="zh-CN" altLang="en-US"/>
              <a:t>脚注：</a:t>
            </a:r>
            <a:r>
              <a:rPr kumimoji="1" lang="en-US" altLang="zh-CN"/>
              <a:t>XXX</a:t>
            </a:r>
          </a:p>
        </p:txBody>
      </p:sp>
      <p:sp>
        <p:nvSpPr>
          <p:cNvPr id="9" name="テキスト プレースホルダー 2">
            <a:extLst>
              <a:ext uri="{FF2B5EF4-FFF2-40B4-BE49-F238E27FC236}">
                <a16:creationId xmlns:a16="http://schemas.microsoft.com/office/drawing/2014/main" id="{42125619-CF47-245B-D070-33D9296F40D8}"/>
              </a:ext>
            </a:extLst>
          </p:cNvPr>
          <p:cNvSpPr>
            <a:spLocks noGrp="1"/>
          </p:cNvSpPr>
          <p:nvPr>
            <p:ph type="body" sz="quarter" idx="17" hasCustomPrompt="1"/>
          </p:nvPr>
        </p:nvSpPr>
        <p:spPr bwMode="gray">
          <a:xfrm>
            <a:off x="416496" y="1476000"/>
            <a:ext cx="4356000" cy="468000"/>
          </a:xfrm>
          <a:prstGeom prst="rect">
            <a:avLst/>
          </a:prstGeom>
        </p:spPr>
        <p:txBody>
          <a:bodyPr vert="horz" wrap="none" lIns="0" tIns="0" rIns="0" bIns="0" rtlCol="0" anchor="ctr">
            <a:noAutofit/>
          </a:bodyPr>
          <a:lstStyle>
            <a:lvl1pPr>
              <a:lnSpc>
                <a:spcPct val="100000"/>
              </a:lnSpc>
              <a:spcBef>
                <a:spcPts val="0"/>
              </a:spcBef>
              <a:defRPr lang="en-US" altLang="zh-CN" sz="1600" b="1" baseline="0" dirty="0">
                <a:solidFill>
                  <a:schemeClr val="accent3"/>
                </a:solidFill>
              </a:defRPr>
            </a:lvl1pPr>
          </a:lstStyle>
          <a:p>
            <a:pPr lvl="0"/>
            <a:r>
              <a:rPr kumimoji="1" lang="ja-JP" altLang="en-US"/>
              <a:t>小見出し（オプション）</a:t>
            </a:r>
          </a:p>
        </p:txBody>
      </p:sp>
      <p:sp>
        <p:nvSpPr>
          <p:cNvPr id="10" name="テキスト プレースホルダ 5">
            <a:extLst>
              <a:ext uri="{FF2B5EF4-FFF2-40B4-BE49-F238E27FC236}">
                <a16:creationId xmlns:a16="http://schemas.microsoft.com/office/drawing/2014/main" id="{3CDF7E22-4EA5-4758-818B-B0889CFD735F}"/>
              </a:ext>
            </a:extLst>
          </p:cNvPr>
          <p:cNvSpPr>
            <a:spLocks noGrp="1"/>
          </p:cNvSpPr>
          <p:nvPr>
            <p:ph type="body" sz="quarter" idx="14" hasCustomPrompt="1"/>
          </p:nvPr>
        </p:nvSpPr>
        <p:spPr bwMode="gray">
          <a:xfrm>
            <a:off x="418075" y="180000"/>
            <a:ext cx="9072000" cy="615600"/>
          </a:xfrm>
          <a:prstGeom prst="rect">
            <a:avLst/>
          </a:prstGeom>
        </p:spPr>
        <p:txBody>
          <a:bodyPr vert="horz" lIns="0" tIns="0" rIns="0" bIns="0" rtlCol="0" anchor="b" anchorCtr="0">
            <a:noAutofit/>
          </a:bodyPr>
          <a:lstStyle>
            <a:lvl1pPr>
              <a:lnSpc>
                <a:spcPct val="100000"/>
              </a:lnSpc>
              <a:spcBef>
                <a:spcPts val="0"/>
              </a:spcBef>
              <a:defRPr lang="ja-JP" altLang="en-US" sz="2000" b="1" dirty="0">
                <a:latin typeface="+mj-lt"/>
                <a:ea typeface="+mj-ea"/>
                <a:cs typeface="+mj-cs"/>
              </a:defRPr>
            </a:lvl1pPr>
          </a:lstStyle>
          <a:p>
            <a:pPr fontAlgn="auto">
              <a:spcAft>
                <a:spcPts val="0"/>
              </a:spcAft>
            </a:pPr>
            <a:r>
              <a:rPr lang="ja-JP" altLang="en-US"/>
              <a:t>スライドタイトル（入力が必要）</a:t>
            </a:r>
          </a:p>
        </p:txBody>
      </p:sp>
      <p:sp>
        <p:nvSpPr>
          <p:cNvPr id="13" name="タイトル 1">
            <a:extLst>
              <a:ext uri="{FF2B5EF4-FFF2-40B4-BE49-F238E27FC236}">
                <a16:creationId xmlns:a16="http://schemas.microsoft.com/office/drawing/2014/main" id="{721E9B9F-76D5-4906-A954-EB10F1C3E728}"/>
              </a:ext>
            </a:extLst>
          </p:cNvPr>
          <p:cNvSpPr>
            <a:spLocks noGrp="1"/>
          </p:cNvSpPr>
          <p:nvPr>
            <p:ph type="title" hasCustomPrompt="1"/>
          </p:nvPr>
        </p:nvSpPr>
        <p:spPr bwMode="gray">
          <a:xfrm>
            <a:off x="417000" y="846000"/>
            <a:ext cx="9072000" cy="615600"/>
          </a:xfrm>
        </p:spPr>
        <p:txBody>
          <a:bodyPr vert="horz" lIns="0" tIns="0" rIns="0" bIns="0" rtlCol="0" anchor="t">
            <a:noAutofit/>
          </a:bodyPr>
          <a:lstStyle>
            <a:lvl1pPr>
              <a:defRPr lang="ja-JP" altLang="en-US" sz="1800" b="0" baseline="0" dirty="0">
                <a:solidFill>
                  <a:schemeClr val="tx1"/>
                </a:solidFill>
                <a:latin typeface="+mn-lt"/>
                <a:ea typeface="+mn-ea"/>
                <a:cs typeface="+mn-cs"/>
                <a:sym typeface="+mn-lt"/>
              </a:defRPr>
            </a:lvl1pPr>
          </a:lstStyle>
          <a:p>
            <a:pPr lvl="0"/>
            <a:r>
              <a:rPr kumimoji="1" lang="ja-JP" altLang="en-US"/>
              <a:t>キーメッセージ（オプション）</a:t>
            </a:r>
          </a:p>
        </p:txBody>
      </p:sp>
    </p:spTree>
    <p:extLst>
      <p:ext uri="{BB962C8B-B14F-4D97-AF65-F5344CB8AC3E}">
        <p14:creationId xmlns:p14="http://schemas.microsoft.com/office/powerpoint/2010/main" val="32274589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基本版②）黒_タイトルのみ_A4">
    <p:bg>
      <p:bgPr>
        <a:solidFill>
          <a:schemeClr val="bg1"/>
        </a:solidFill>
        <a:effectLst/>
      </p:bgPr>
    </p:bg>
    <p:spTree>
      <p:nvGrpSpPr>
        <p:cNvPr id="1" name=""/>
        <p:cNvGrpSpPr/>
        <p:nvPr/>
      </p:nvGrpSpPr>
      <p:grpSpPr>
        <a:xfrm>
          <a:off x="0" y="0"/>
          <a:ext cx="0" cy="0"/>
          <a:chOff x="0" y="0"/>
          <a:chExt cx="0" cy="0"/>
        </a:xfrm>
      </p:grpSpPr>
      <p:graphicFrame>
        <p:nvGraphicFramePr>
          <p:cNvPr id="6" name="オブジェクト 5" hidden="1"/>
          <p:cNvGraphicFramePr>
            <a:graphicFrameLocks noChangeAspect="1"/>
          </p:cNvGraphicFramePr>
          <p:nvPr userDrawn="1">
            <p:custDataLst>
              <p:tags r:id="rId1"/>
            </p:custDataLst>
            <p:extLst>
              <p:ext uri="{D42A27DB-BD31-4B8C-83A1-F6EECF244321}">
                <p14:modId xmlns:p14="http://schemas.microsoft.com/office/powerpoint/2010/main" val="146098203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6" name="オブジェクト 5"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フッター プレースホルダ 2"/>
          <p:cNvSpPr>
            <a:spLocks noGrp="1"/>
          </p:cNvSpPr>
          <p:nvPr>
            <p:ph type="ftr" sz="quarter" idx="10"/>
          </p:nvPr>
        </p:nvSpPr>
        <p:spPr bwMode="gray">
          <a:xfrm>
            <a:off x="705600" y="6588000"/>
            <a:ext cx="4068000" cy="169200"/>
          </a:xfrm>
        </p:spPr>
        <p:txBody>
          <a:bodyPr/>
          <a:lstStyle>
            <a:lvl1pPr>
              <a:defRPr baseline="0">
                <a:solidFill>
                  <a:schemeClr val="tx1"/>
                </a:solidFill>
                <a:latin typeface="+mn-lt"/>
                <a:ea typeface="+mn-ea"/>
                <a:cs typeface="+mn-cs"/>
                <a:sym typeface="+mn-lt"/>
              </a:defRPr>
            </a:lvl1pPr>
          </a:lstStyle>
          <a:p>
            <a:r>
              <a:rPr lang="en-GB" altLang="en-GB"/>
              <a:t>DT Template A4</a:t>
            </a:r>
          </a:p>
        </p:txBody>
      </p:sp>
      <p:sp>
        <p:nvSpPr>
          <p:cNvPr id="4" name="スライド番号プレースホルダ 3"/>
          <p:cNvSpPr>
            <a:spLocks noGrp="1"/>
          </p:cNvSpPr>
          <p:nvPr>
            <p:ph type="sldNum" sz="quarter" idx="11"/>
          </p:nvPr>
        </p:nvSpPr>
        <p:spPr bwMode="gray"/>
        <p:txBody>
          <a:bodyPr/>
          <a:lstStyle>
            <a:lvl1pPr>
              <a:defRPr baseline="0">
                <a:solidFill>
                  <a:schemeClr val="tx1"/>
                </a:solidFill>
                <a:latin typeface="+mn-lt"/>
                <a:ea typeface="+mn-ea"/>
                <a:cs typeface="+mn-cs"/>
                <a:sym typeface="+mn-lt"/>
              </a:defRPr>
            </a:lvl1pPr>
          </a:lstStyle>
          <a:p>
            <a:fld id="{56E56C22-CD92-4A50-AAD1-E2171E0619BD}" type="slidenum">
              <a:rPr lang="ja-JP" altLang="en-US" smtClean="0"/>
              <a:pPr/>
              <a:t>‹#›</a:t>
            </a:fld>
            <a:endParaRPr lang="ja-JP" altLang="en-US"/>
          </a:p>
        </p:txBody>
      </p:sp>
      <p:sp>
        <p:nvSpPr>
          <p:cNvPr id="2" name="テキスト プレースホルダー 2">
            <a:extLst>
              <a:ext uri="{FF2B5EF4-FFF2-40B4-BE49-F238E27FC236}">
                <a16:creationId xmlns:a16="http://schemas.microsoft.com/office/drawing/2014/main" id="{3E39B168-5EA0-581D-6349-FB585680E2F7}"/>
              </a:ext>
            </a:extLst>
          </p:cNvPr>
          <p:cNvSpPr>
            <a:spLocks noGrp="1"/>
          </p:cNvSpPr>
          <p:nvPr>
            <p:ph type="body" sz="quarter" idx="16" hasCustomPrompt="1"/>
          </p:nvPr>
        </p:nvSpPr>
        <p:spPr bwMode="gray">
          <a:xfrm>
            <a:off x="416496" y="5842550"/>
            <a:ext cx="9072000" cy="468000"/>
          </a:xfrm>
          <a:prstGeom prst="rect">
            <a:avLst/>
          </a:prstGeom>
        </p:spPr>
        <p:txBody>
          <a:bodyPr wrap="square" anchor="b">
            <a:noAutofit/>
          </a:bodyPr>
          <a:lstStyle>
            <a:lvl1pPr fontAlgn="auto">
              <a:lnSpc>
                <a:spcPct val="100000"/>
              </a:lnSpc>
              <a:spcBef>
                <a:spcPts val="0"/>
              </a:spcBef>
              <a:defRPr sz="1000" b="0">
                <a:solidFill>
                  <a:schemeClr val="tx1"/>
                </a:solidFill>
                <a:latin typeface="+mn-lt"/>
                <a:ea typeface="+mn-ea"/>
                <a:cs typeface="+mn-cs"/>
                <a:sym typeface="+mn-lt"/>
              </a:defRPr>
            </a:lvl1pPr>
          </a:lstStyle>
          <a:p>
            <a:pPr lvl="0"/>
            <a:r>
              <a:rPr kumimoji="1" lang="zh-CN" altLang="en-US"/>
              <a:t>出所：</a:t>
            </a:r>
            <a:r>
              <a:rPr kumimoji="1" lang="en-US" altLang="zh-CN"/>
              <a:t>XXX</a:t>
            </a:r>
            <a:br>
              <a:rPr kumimoji="1" lang="en-US" altLang="zh-CN"/>
            </a:br>
            <a:r>
              <a:rPr kumimoji="1" lang="zh-CN" altLang="en-US"/>
              <a:t>脚注：</a:t>
            </a:r>
            <a:r>
              <a:rPr kumimoji="1" lang="en-US" altLang="zh-CN"/>
              <a:t>XXX</a:t>
            </a:r>
          </a:p>
        </p:txBody>
      </p:sp>
      <p:sp>
        <p:nvSpPr>
          <p:cNvPr id="7" name="テキスト プレースホルダ 5">
            <a:extLst>
              <a:ext uri="{FF2B5EF4-FFF2-40B4-BE49-F238E27FC236}">
                <a16:creationId xmlns:a16="http://schemas.microsoft.com/office/drawing/2014/main" id="{C750C47F-6A5E-43DA-810C-7BA23EF874CD}"/>
              </a:ext>
            </a:extLst>
          </p:cNvPr>
          <p:cNvSpPr>
            <a:spLocks noGrp="1"/>
          </p:cNvSpPr>
          <p:nvPr>
            <p:ph type="body" sz="quarter" idx="14" hasCustomPrompt="1"/>
          </p:nvPr>
        </p:nvSpPr>
        <p:spPr bwMode="gray">
          <a:xfrm>
            <a:off x="418075" y="180000"/>
            <a:ext cx="9072000" cy="615600"/>
          </a:xfrm>
          <a:prstGeom prst="rect">
            <a:avLst/>
          </a:prstGeom>
        </p:spPr>
        <p:txBody>
          <a:bodyPr vert="horz" lIns="0" tIns="0" rIns="0" bIns="0" rtlCol="0" anchor="b" anchorCtr="0">
            <a:noAutofit/>
          </a:bodyPr>
          <a:lstStyle>
            <a:lvl1pPr>
              <a:lnSpc>
                <a:spcPct val="100000"/>
              </a:lnSpc>
              <a:spcBef>
                <a:spcPts val="0"/>
              </a:spcBef>
              <a:defRPr lang="ja-JP" altLang="en-US" sz="2000" b="1" dirty="0">
                <a:latin typeface="+mj-lt"/>
                <a:ea typeface="+mj-ea"/>
                <a:cs typeface="+mj-cs"/>
              </a:defRPr>
            </a:lvl1pPr>
          </a:lstStyle>
          <a:p>
            <a:pPr fontAlgn="auto">
              <a:spcAft>
                <a:spcPts val="0"/>
              </a:spcAft>
            </a:pPr>
            <a:r>
              <a:rPr lang="ja-JP" altLang="en-US"/>
              <a:t>スライドタイトル（入力が必要）</a:t>
            </a:r>
          </a:p>
        </p:txBody>
      </p:sp>
      <p:sp>
        <p:nvSpPr>
          <p:cNvPr id="8" name="タイトル 1">
            <a:extLst>
              <a:ext uri="{FF2B5EF4-FFF2-40B4-BE49-F238E27FC236}">
                <a16:creationId xmlns:a16="http://schemas.microsoft.com/office/drawing/2014/main" id="{8EC76EA4-3538-4F0B-A615-1FFF84AA1871}"/>
              </a:ext>
            </a:extLst>
          </p:cNvPr>
          <p:cNvSpPr>
            <a:spLocks noGrp="1"/>
          </p:cNvSpPr>
          <p:nvPr>
            <p:ph type="title" hasCustomPrompt="1"/>
          </p:nvPr>
        </p:nvSpPr>
        <p:spPr bwMode="gray">
          <a:xfrm>
            <a:off x="417000" y="846000"/>
            <a:ext cx="9072000" cy="615600"/>
          </a:xfrm>
        </p:spPr>
        <p:txBody>
          <a:bodyPr vert="horz" lIns="0" tIns="0" rIns="0" bIns="0" rtlCol="0" anchor="t">
            <a:noAutofit/>
          </a:bodyPr>
          <a:lstStyle>
            <a:lvl1pPr>
              <a:defRPr lang="ja-JP" altLang="en-US" sz="1800" b="0" baseline="0" dirty="0">
                <a:solidFill>
                  <a:schemeClr val="tx1"/>
                </a:solidFill>
                <a:latin typeface="+mn-lt"/>
                <a:ea typeface="+mn-ea"/>
                <a:cs typeface="+mn-cs"/>
                <a:sym typeface="+mn-lt"/>
              </a:defRPr>
            </a:lvl1pPr>
          </a:lstStyle>
          <a:p>
            <a:pPr lvl="0"/>
            <a:r>
              <a:rPr kumimoji="1" lang="ja-JP" altLang="en-US"/>
              <a:t>キーメッセージ（オプション）</a:t>
            </a:r>
          </a:p>
        </p:txBody>
      </p:sp>
    </p:spTree>
    <p:extLst>
      <p:ext uri="{BB962C8B-B14F-4D97-AF65-F5344CB8AC3E}">
        <p14:creationId xmlns:p14="http://schemas.microsoft.com/office/powerpoint/2010/main" val="942394458"/>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基本版②）黒_タイトルのみ_出所・脚注なし_A4">
    <p:bg>
      <p:bgPr>
        <a:solidFill>
          <a:schemeClr val="bg1"/>
        </a:solidFill>
        <a:effectLst/>
      </p:bgPr>
    </p:bg>
    <p:spTree>
      <p:nvGrpSpPr>
        <p:cNvPr id="1" name=""/>
        <p:cNvGrpSpPr/>
        <p:nvPr/>
      </p:nvGrpSpPr>
      <p:grpSpPr>
        <a:xfrm>
          <a:off x="0" y="0"/>
          <a:ext cx="0" cy="0"/>
          <a:chOff x="0" y="0"/>
          <a:chExt cx="0" cy="0"/>
        </a:xfrm>
      </p:grpSpPr>
      <p:graphicFrame>
        <p:nvGraphicFramePr>
          <p:cNvPr id="6" name="オブジェクト 5" hidden="1"/>
          <p:cNvGraphicFramePr>
            <a:graphicFrameLocks noChangeAspect="1"/>
          </p:cNvGraphicFramePr>
          <p:nvPr userDrawn="1">
            <p:custDataLst>
              <p:tags r:id="rId1"/>
            </p:custDataLst>
            <p:extLst>
              <p:ext uri="{D42A27DB-BD31-4B8C-83A1-F6EECF244321}">
                <p14:modId xmlns:p14="http://schemas.microsoft.com/office/powerpoint/2010/main" val="31730902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6" name="オブジェクト 5"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フッター プレースホルダ 2"/>
          <p:cNvSpPr>
            <a:spLocks noGrp="1"/>
          </p:cNvSpPr>
          <p:nvPr>
            <p:ph type="ftr" sz="quarter" idx="10"/>
          </p:nvPr>
        </p:nvSpPr>
        <p:spPr bwMode="gray">
          <a:xfrm>
            <a:off x="705600" y="6588000"/>
            <a:ext cx="4068000" cy="169200"/>
          </a:xfrm>
        </p:spPr>
        <p:txBody>
          <a:bodyPr/>
          <a:lstStyle>
            <a:lvl1pPr>
              <a:defRPr baseline="0">
                <a:solidFill>
                  <a:schemeClr val="tx1"/>
                </a:solidFill>
                <a:latin typeface="+mn-lt"/>
                <a:ea typeface="+mn-ea"/>
                <a:cs typeface="+mn-cs"/>
                <a:sym typeface="+mn-lt"/>
              </a:defRPr>
            </a:lvl1pPr>
          </a:lstStyle>
          <a:p>
            <a:r>
              <a:rPr lang="en-GB" altLang="en-GB"/>
              <a:t>DT Template A4</a:t>
            </a:r>
          </a:p>
        </p:txBody>
      </p:sp>
      <p:sp>
        <p:nvSpPr>
          <p:cNvPr id="4" name="スライド番号プレースホルダ 3"/>
          <p:cNvSpPr>
            <a:spLocks noGrp="1"/>
          </p:cNvSpPr>
          <p:nvPr>
            <p:ph type="sldNum" sz="quarter" idx="11"/>
          </p:nvPr>
        </p:nvSpPr>
        <p:spPr bwMode="gray"/>
        <p:txBody>
          <a:bodyPr/>
          <a:lstStyle>
            <a:lvl1pPr>
              <a:defRPr baseline="0">
                <a:solidFill>
                  <a:schemeClr val="tx1"/>
                </a:solidFill>
                <a:latin typeface="+mn-lt"/>
                <a:ea typeface="+mn-ea"/>
                <a:cs typeface="+mn-cs"/>
                <a:sym typeface="+mn-lt"/>
              </a:defRPr>
            </a:lvl1pPr>
          </a:lstStyle>
          <a:p>
            <a:fld id="{56E56C22-CD92-4A50-AAD1-E2171E0619BD}" type="slidenum">
              <a:rPr lang="ja-JP" altLang="en-US" smtClean="0"/>
              <a:pPr/>
              <a:t>‹#›</a:t>
            </a:fld>
            <a:endParaRPr lang="ja-JP" altLang="en-US"/>
          </a:p>
        </p:txBody>
      </p:sp>
      <p:sp>
        <p:nvSpPr>
          <p:cNvPr id="7" name="テキスト プレースホルダ 5">
            <a:extLst>
              <a:ext uri="{FF2B5EF4-FFF2-40B4-BE49-F238E27FC236}">
                <a16:creationId xmlns:a16="http://schemas.microsoft.com/office/drawing/2014/main" id="{C750C47F-6A5E-43DA-810C-7BA23EF874CD}"/>
              </a:ext>
            </a:extLst>
          </p:cNvPr>
          <p:cNvSpPr>
            <a:spLocks noGrp="1"/>
          </p:cNvSpPr>
          <p:nvPr>
            <p:ph type="body" sz="quarter" idx="14" hasCustomPrompt="1"/>
          </p:nvPr>
        </p:nvSpPr>
        <p:spPr bwMode="gray">
          <a:xfrm>
            <a:off x="418075" y="180000"/>
            <a:ext cx="9072000" cy="615600"/>
          </a:xfrm>
          <a:prstGeom prst="rect">
            <a:avLst/>
          </a:prstGeom>
        </p:spPr>
        <p:txBody>
          <a:bodyPr vert="horz" lIns="0" tIns="0" rIns="0" bIns="0" rtlCol="0" anchor="b" anchorCtr="0">
            <a:noAutofit/>
          </a:bodyPr>
          <a:lstStyle>
            <a:lvl1pPr>
              <a:lnSpc>
                <a:spcPct val="100000"/>
              </a:lnSpc>
              <a:spcBef>
                <a:spcPts val="0"/>
              </a:spcBef>
              <a:defRPr lang="ja-JP" altLang="en-US" sz="2000" b="1" dirty="0">
                <a:latin typeface="+mj-lt"/>
                <a:ea typeface="+mj-ea"/>
                <a:cs typeface="+mj-cs"/>
              </a:defRPr>
            </a:lvl1pPr>
          </a:lstStyle>
          <a:p>
            <a:pPr fontAlgn="auto">
              <a:spcAft>
                <a:spcPts val="0"/>
              </a:spcAft>
            </a:pPr>
            <a:r>
              <a:rPr lang="ja-JP" altLang="en-US"/>
              <a:t>スライドタイトル（入力が必要）</a:t>
            </a:r>
          </a:p>
        </p:txBody>
      </p:sp>
      <p:sp>
        <p:nvSpPr>
          <p:cNvPr id="8" name="タイトル 1">
            <a:extLst>
              <a:ext uri="{FF2B5EF4-FFF2-40B4-BE49-F238E27FC236}">
                <a16:creationId xmlns:a16="http://schemas.microsoft.com/office/drawing/2014/main" id="{8EC76EA4-3538-4F0B-A615-1FFF84AA1871}"/>
              </a:ext>
            </a:extLst>
          </p:cNvPr>
          <p:cNvSpPr>
            <a:spLocks noGrp="1"/>
          </p:cNvSpPr>
          <p:nvPr>
            <p:ph type="title" hasCustomPrompt="1"/>
          </p:nvPr>
        </p:nvSpPr>
        <p:spPr bwMode="gray">
          <a:xfrm>
            <a:off x="417000" y="846000"/>
            <a:ext cx="9072000" cy="615600"/>
          </a:xfrm>
        </p:spPr>
        <p:txBody>
          <a:bodyPr vert="horz" lIns="0" tIns="0" rIns="0" bIns="0" rtlCol="0" anchor="t">
            <a:noAutofit/>
          </a:bodyPr>
          <a:lstStyle>
            <a:lvl1pPr>
              <a:defRPr lang="ja-JP" altLang="en-US" sz="1800" b="0" baseline="0" dirty="0">
                <a:solidFill>
                  <a:schemeClr val="tx1"/>
                </a:solidFill>
                <a:latin typeface="+mn-lt"/>
                <a:ea typeface="+mn-ea"/>
                <a:cs typeface="+mn-cs"/>
                <a:sym typeface="+mn-lt"/>
              </a:defRPr>
            </a:lvl1pPr>
          </a:lstStyle>
          <a:p>
            <a:pPr lvl="0"/>
            <a:r>
              <a:rPr kumimoji="1" lang="ja-JP" altLang="en-US"/>
              <a:t>キーメッセージ（オプション）</a:t>
            </a:r>
          </a:p>
        </p:txBody>
      </p:sp>
    </p:spTree>
    <p:extLst>
      <p:ext uri="{BB962C8B-B14F-4D97-AF65-F5344CB8AC3E}">
        <p14:creationId xmlns:p14="http://schemas.microsoft.com/office/powerpoint/2010/main" val="3527828427"/>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基本版②）黒_小見出しあり_A4">
    <p:bg>
      <p:bgPr>
        <a:solidFill>
          <a:schemeClr val="bg1"/>
        </a:solidFill>
        <a:effectLst/>
      </p:bgPr>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22592968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スライド番号プレースホルダ 5"/>
          <p:cNvSpPr>
            <a:spLocks noGrp="1"/>
          </p:cNvSpPr>
          <p:nvPr>
            <p:ph type="sldNum" sz="quarter" idx="10"/>
          </p:nvPr>
        </p:nvSpPr>
        <p:spPr bwMode="gray"/>
        <p:txBody>
          <a:bodyPr/>
          <a:lstStyle>
            <a:lvl1pPr>
              <a:defRPr baseline="0">
                <a:solidFill>
                  <a:schemeClr val="tx1"/>
                </a:solidFill>
                <a:latin typeface="+mn-lt"/>
                <a:ea typeface="+mn-ea"/>
                <a:cs typeface="+mn-cs"/>
                <a:sym typeface="+mn-lt"/>
              </a:defRPr>
            </a:lvl1pPr>
          </a:lstStyle>
          <a:p>
            <a:fld id="{E01102E1-88D9-4790-8615-AC810340BF51}" type="slidenum">
              <a:rPr lang="ja-JP" altLang="en-US" smtClean="0"/>
              <a:pPr/>
              <a:t>‹#›</a:t>
            </a:fld>
            <a:endParaRPr lang="ja-JP" altLang="en-US"/>
          </a:p>
        </p:txBody>
      </p:sp>
      <p:sp>
        <p:nvSpPr>
          <p:cNvPr id="8" name="フッター プレースホルダ 7"/>
          <p:cNvSpPr>
            <a:spLocks noGrp="1"/>
          </p:cNvSpPr>
          <p:nvPr>
            <p:ph type="ftr" sz="quarter" idx="11"/>
          </p:nvPr>
        </p:nvSpPr>
        <p:spPr bwMode="gray">
          <a:xfrm>
            <a:off x="705600" y="6588000"/>
            <a:ext cx="4068000" cy="169200"/>
          </a:xfrm>
        </p:spPr>
        <p:txBody>
          <a:bodyPr/>
          <a:lstStyle>
            <a:lvl1pPr>
              <a:defRPr baseline="0">
                <a:solidFill>
                  <a:schemeClr val="tx1"/>
                </a:solidFill>
                <a:latin typeface="+mn-lt"/>
                <a:ea typeface="+mn-ea"/>
                <a:cs typeface="+mn-cs"/>
                <a:sym typeface="+mn-lt"/>
              </a:defRPr>
            </a:lvl1pPr>
          </a:lstStyle>
          <a:p>
            <a:r>
              <a:rPr lang="en-GB" altLang="en-GB"/>
              <a:t>DT Template A4</a:t>
            </a:r>
          </a:p>
        </p:txBody>
      </p:sp>
      <p:sp>
        <p:nvSpPr>
          <p:cNvPr id="2" name="テキスト プレースホルダー 3">
            <a:extLst>
              <a:ext uri="{FF2B5EF4-FFF2-40B4-BE49-F238E27FC236}">
                <a16:creationId xmlns:a16="http://schemas.microsoft.com/office/drawing/2014/main" id="{D77E18BD-9AC5-29EE-F9C0-10C97340CF23}"/>
              </a:ext>
            </a:extLst>
          </p:cNvPr>
          <p:cNvSpPr>
            <a:spLocks noGrp="1"/>
          </p:cNvSpPr>
          <p:nvPr>
            <p:ph type="body" sz="quarter" idx="16" hasCustomPrompt="1"/>
          </p:nvPr>
        </p:nvSpPr>
        <p:spPr bwMode="gray">
          <a:xfrm>
            <a:off x="416496" y="5842550"/>
            <a:ext cx="9072000" cy="468000"/>
          </a:xfrm>
          <a:prstGeom prst="rect">
            <a:avLst/>
          </a:prstGeom>
        </p:spPr>
        <p:txBody>
          <a:bodyPr wrap="square" anchor="b">
            <a:noAutofit/>
          </a:bodyPr>
          <a:lstStyle>
            <a:lvl1pPr fontAlgn="auto">
              <a:lnSpc>
                <a:spcPct val="100000"/>
              </a:lnSpc>
              <a:spcBef>
                <a:spcPts val="0"/>
              </a:spcBef>
              <a:defRPr sz="1000" b="0">
                <a:solidFill>
                  <a:schemeClr val="tx1"/>
                </a:solidFill>
                <a:latin typeface="+mn-lt"/>
                <a:ea typeface="+mn-ea"/>
                <a:cs typeface="+mn-cs"/>
                <a:sym typeface="+mn-lt"/>
              </a:defRPr>
            </a:lvl1pPr>
          </a:lstStyle>
          <a:p>
            <a:pPr lvl="0"/>
            <a:r>
              <a:rPr kumimoji="1" lang="zh-CN" altLang="en-US"/>
              <a:t>出所：</a:t>
            </a:r>
            <a:r>
              <a:rPr kumimoji="1" lang="en-US" altLang="zh-CN"/>
              <a:t>XXX</a:t>
            </a:r>
            <a:br>
              <a:rPr kumimoji="1" lang="en-US" altLang="zh-CN"/>
            </a:br>
            <a:r>
              <a:rPr kumimoji="1" lang="zh-CN" altLang="en-US"/>
              <a:t>脚注：</a:t>
            </a:r>
            <a:r>
              <a:rPr kumimoji="1" lang="en-US" altLang="zh-CN"/>
              <a:t>XXX</a:t>
            </a:r>
          </a:p>
        </p:txBody>
      </p:sp>
      <p:sp>
        <p:nvSpPr>
          <p:cNvPr id="9" name="テキスト プレースホルダー 2">
            <a:extLst>
              <a:ext uri="{FF2B5EF4-FFF2-40B4-BE49-F238E27FC236}">
                <a16:creationId xmlns:a16="http://schemas.microsoft.com/office/drawing/2014/main" id="{42125619-CF47-245B-D070-33D9296F40D8}"/>
              </a:ext>
            </a:extLst>
          </p:cNvPr>
          <p:cNvSpPr>
            <a:spLocks noGrp="1"/>
          </p:cNvSpPr>
          <p:nvPr>
            <p:ph type="body" sz="quarter" idx="17" hasCustomPrompt="1"/>
          </p:nvPr>
        </p:nvSpPr>
        <p:spPr bwMode="gray">
          <a:xfrm>
            <a:off x="416496" y="1476000"/>
            <a:ext cx="4356000" cy="468000"/>
          </a:xfrm>
          <a:prstGeom prst="rect">
            <a:avLst/>
          </a:prstGeom>
        </p:spPr>
        <p:txBody>
          <a:bodyPr vert="horz" wrap="none" lIns="0" tIns="0" rIns="0" bIns="0" rtlCol="0" anchor="ctr">
            <a:noAutofit/>
          </a:bodyPr>
          <a:lstStyle>
            <a:lvl1pPr>
              <a:lnSpc>
                <a:spcPct val="100000"/>
              </a:lnSpc>
              <a:spcBef>
                <a:spcPts val="0"/>
              </a:spcBef>
              <a:defRPr lang="en-US" altLang="zh-CN" sz="1600" b="1" baseline="0" dirty="0">
                <a:solidFill>
                  <a:schemeClr val="tx1"/>
                </a:solidFill>
              </a:defRPr>
            </a:lvl1pPr>
          </a:lstStyle>
          <a:p>
            <a:pPr lvl="0"/>
            <a:r>
              <a:rPr kumimoji="1" lang="ja-JP" altLang="en-US"/>
              <a:t>小見出し（オプション）</a:t>
            </a:r>
          </a:p>
        </p:txBody>
      </p:sp>
      <p:sp>
        <p:nvSpPr>
          <p:cNvPr id="10" name="テキスト プレースホルダ 5">
            <a:extLst>
              <a:ext uri="{FF2B5EF4-FFF2-40B4-BE49-F238E27FC236}">
                <a16:creationId xmlns:a16="http://schemas.microsoft.com/office/drawing/2014/main" id="{3CDF7E22-4EA5-4758-818B-B0889CFD735F}"/>
              </a:ext>
            </a:extLst>
          </p:cNvPr>
          <p:cNvSpPr>
            <a:spLocks noGrp="1"/>
          </p:cNvSpPr>
          <p:nvPr>
            <p:ph type="body" sz="quarter" idx="14" hasCustomPrompt="1"/>
          </p:nvPr>
        </p:nvSpPr>
        <p:spPr bwMode="gray">
          <a:xfrm>
            <a:off x="418075" y="180000"/>
            <a:ext cx="9072000" cy="615600"/>
          </a:xfrm>
          <a:prstGeom prst="rect">
            <a:avLst/>
          </a:prstGeom>
        </p:spPr>
        <p:txBody>
          <a:bodyPr vert="horz" lIns="0" tIns="0" rIns="0" bIns="0" rtlCol="0" anchor="b" anchorCtr="0">
            <a:noAutofit/>
          </a:bodyPr>
          <a:lstStyle>
            <a:lvl1pPr>
              <a:lnSpc>
                <a:spcPct val="100000"/>
              </a:lnSpc>
              <a:spcBef>
                <a:spcPts val="0"/>
              </a:spcBef>
              <a:defRPr lang="ja-JP" altLang="en-US" sz="2000" b="1" dirty="0">
                <a:latin typeface="+mj-lt"/>
                <a:ea typeface="+mj-ea"/>
                <a:cs typeface="+mj-cs"/>
              </a:defRPr>
            </a:lvl1pPr>
          </a:lstStyle>
          <a:p>
            <a:pPr fontAlgn="auto">
              <a:spcAft>
                <a:spcPts val="0"/>
              </a:spcAft>
            </a:pPr>
            <a:r>
              <a:rPr lang="ja-JP" altLang="en-US"/>
              <a:t>スライドタイトル（入力が必要）</a:t>
            </a:r>
          </a:p>
        </p:txBody>
      </p:sp>
      <p:sp>
        <p:nvSpPr>
          <p:cNvPr id="13" name="タイトル 1">
            <a:extLst>
              <a:ext uri="{FF2B5EF4-FFF2-40B4-BE49-F238E27FC236}">
                <a16:creationId xmlns:a16="http://schemas.microsoft.com/office/drawing/2014/main" id="{721E9B9F-76D5-4906-A954-EB10F1C3E728}"/>
              </a:ext>
            </a:extLst>
          </p:cNvPr>
          <p:cNvSpPr>
            <a:spLocks noGrp="1"/>
          </p:cNvSpPr>
          <p:nvPr>
            <p:ph type="title" hasCustomPrompt="1"/>
          </p:nvPr>
        </p:nvSpPr>
        <p:spPr bwMode="gray">
          <a:xfrm>
            <a:off x="417000" y="846000"/>
            <a:ext cx="9072000" cy="615600"/>
          </a:xfrm>
        </p:spPr>
        <p:txBody>
          <a:bodyPr vert="horz" lIns="0" tIns="0" rIns="0" bIns="0" rtlCol="0" anchor="t">
            <a:noAutofit/>
          </a:bodyPr>
          <a:lstStyle>
            <a:lvl1pPr>
              <a:defRPr lang="ja-JP" altLang="en-US" sz="1800" b="0" baseline="0" dirty="0">
                <a:solidFill>
                  <a:schemeClr val="tx1"/>
                </a:solidFill>
                <a:latin typeface="+mn-lt"/>
                <a:ea typeface="+mn-ea"/>
                <a:cs typeface="+mn-cs"/>
                <a:sym typeface="+mn-lt"/>
              </a:defRPr>
            </a:lvl1pPr>
          </a:lstStyle>
          <a:p>
            <a:pPr lvl="0"/>
            <a:r>
              <a:rPr kumimoji="1" lang="ja-JP" altLang="en-US"/>
              <a:t>キーメッセージ（オプション）</a:t>
            </a:r>
          </a:p>
        </p:txBody>
      </p:sp>
    </p:spTree>
    <p:extLst>
      <p:ext uri="{BB962C8B-B14F-4D97-AF65-F5344CB8AC3E}">
        <p14:creationId xmlns:p14="http://schemas.microsoft.com/office/powerpoint/2010/main" val="2343016179"/>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emf"/><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oleObject" Target="../embeddings/oleObject1.bin"/><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tags" Target="../tags/tag25.xml"/><Relationship Id="rId3" Type="http://schemas.openxmlformats.org/officeDocument/2006/relationships/slideLayout" Target="../slideLayouts/slideLayout25.xml"/><Relationship Id="rId7" Type="http://schemas.openxmlformats.org/officeDocument/2006/relationships/theme" Target="../theme/theme2.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10" Type="http://schemas.openxmlformats.org/officeDocument/2006/relationships/image" Target="../media/image1.emf"/><Relationship Id="rId4" Type="http://schemas.openxmlformats.org/officeDocument/2006/relationships/slideLayout" Target="../slideLayouts/slideLayout26.xml"/><Relationship Id="rId9"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24"/>
            </p:custDataLst>
            <p:extLst>
              <p:ext uri="{D42A27DB-BD31-4B8C-83A1-F6EECF244321}">
                <p14:modId xmlns:p14="http://schemas.microsoft.com/office/powerpoint/2010/main" val="29694152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25" imgW="563" imgH="564" progId="TCLayout.ActiveDocument.1">
                  <p:embed/>
                </p:oleObj>
              </mc:Choice>
              <mc:Fallback>
                <p:oleObj name="think-cell スライド" r:id="rId25" imgW="563" imgH="564" progId="TCLayout.ActiveDocument.1">
                  <p:embed/>
                  <p:pic>
                    <p:nvPicPr>
                      <p:cNvPr id="4" name="オブジェクト 3" hidden="1"/>
                      <p:cNvPicPr/>
                      <p:nvPr/>
                    </p:nvPicPr>
                    <p:blipFill>
                      <a:blip r:embed="rId26"/>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bwMode="gray">
          <a:xfrm>
            <a:off x="417000" y="180000"/>
            <a:ext cx="9072000" cy="615600"/>
          </a:xfrm>
          <a:prstGeom prst="rect">
            <a:avLst/>
          </a:prstGeom>
        </p:spPr>
        <p:txBody>
          <a:bodyPr vert="horz" lIns="0" tIns="0" rIns="0" bIns="0" rtlCol="0" anchor="b" anchorCtr="0">
            <a:noAutofit/>
          </a:bodyPr>
          <a:lstStyle/>
          <a:p>
            <a:r>
              <a:rPr lang="ja-JP" altLang="en-US" noProof="0"/>
              <a:t>キーメッセージを入力（本スライドで一番伝えたいこと＜名詞止め・体言止め不可＞）</a:t>
            </a:r>
            <a:endParaRPr lang="en-US" noProof="0"/>
          </a:p>
        </p:txBody>
      </p:sp>
      <p:sp>
        <p:nvSpPr>
          <p:cNvPr id="8" name="フッター プレースホルダ 8"/>
          <p:cNvSpPr>
            <a:spLocks noGrp="1"/>
          </p:cNvSpPr>
          <p:nvPr>
            <p:ph type="ftr" sz="quarter" idx="3"/>
          </p:nvPr>
        </p:nvSpPr>
        <p:spPr bwMode="gray">
          <a:xfrm>
            <a:off x="705600" y="6588000"/>
            <a:ext cx="4068000" cy="169200"/>
          </a:xfrm>
          <a:prstGeom prst="rect">
            <a:avLst/>
          </a:prstGeom>
        </p:spPr>
        <p:txBody>
          <a:bodyPr vert="horz" lIns="0" tIns="0" rIns="0" bIns="0" rtlCol="0" anchor="b" anchorCtr="0"/>
          <a:lstStyle>
            <a:lvl1pPr algn="l">
              <a:defRPr sz="900">
                <a:solidFill>
                  <a:schemeClr val="tx1"/>
                </a:solidFill>
                <a:latin typeface="+mn-lt"/>
                <a:ea typeface="+mn-ea"/>
                <a:cs typeface="+mn-cs"/>
                <a:sym typeface="+mn-lt"/>
              </a:defRPr>
            </a:lvl1pPr>
          </a:lstStyle>
          <a:p>
            <a:pPr fontAlgn="auto">
              <a:spcBef>
                <a:spcPts val="0"/>
              </a:spcBef>
              <a:spcAft>
                <a:spcPts val="0"/>
              </a:spcAft>
            </a:pPr>
            <a:r>
              <a:rPr kumimoji="1" lang="en-GB" altLang="en-GB"/>
              <a:t>DT Template A4</a:t>
            </a:r>
          </a:p>
        </p:txBody>
      </p:sp>
      <p:sp>
        <p:nvSpPr>
          <p:cNvPr id="9" name="スライド番号プレースホルダ 9"/>
          <p:cNvSpPr>
            <a:spLocks noGrp="1"/>
          </p:cNvSpPr>
          <p:nvPr>
            <p:ph type="sldNum" sz="quarter" idx="4"/>
          </p:nvPr>
        </p:nvSpPr>
        <p:spPr bwMode="gray">
          <a:xfrm>
            <a:off x="417600" y="6588000"/>
            <a:ext cx="180000" cy="169200"/>
          </a:xfrm>
          <a:prstGeom prst="rect">
            <a:avLst/>
          </a:prstGeom>
        </p:spPr>
        <p:txBody>
          <a:bodyPr vert="horz" wrap="none" lIns="0" tIns="0" rIns="0" bIns="0" rtlCol="0" anchor="b" anchorCtr="0"/>
          <a:lstStyle>
            <a:lvl1pPr algn="r">
              <a:defRPr sz="900">
                <a:solidFill>
                  <a:schemeClr val="tx1"/>
                </a:solidFill>
                <a:latin typeface="+mn-lt"/>
                <a:ea typeface="+mn-ea"/>
                <a:cs typeface="+mn-cs"/>
                <a:sym typeface="+mn-lt"/>
              </a:defRPr>
            </a:lvl1p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a:p>
        </p:txBody>
      </p:sp>
      <p:sp>
        <p:nvSpPr>
          <p:cNvPr id="3" name="テキスト プレースホルダー 2"/>
          <p:cNvSpPr>
            <a:spLocks noGrp="1"/>
          </p:cNvSpPr>
          <p:nvPr>
            <p:ph type="body" idx="1"/>
          </p:nvPr>
        </p:nvSpPr>
        <p:spPr bwMode="gray">
          <a:xfrm>
            <a:off x="416999" y="1476000"/>
            <a:ext cx="9073075" cy="4824000"/>
          </a:xfrm>
          <a:prstGeom prst="rect">
            <a:avLst/>
          </a:prstGeom>
        </p:spPr>
        <p:txBody>
          <a:bodyPr vert="horz" lIns="0" tIns="0" rIns="0" bIns="0" rtlCol="0">
            <a:noAutofit/>
          </a:bodyPr>
          <a:lstStyle/>
          <a:p>
            <a:pPr lvl="0"/>
            <a:r>
              <a:rPr kumimoji="1" lang="ja-JP" altLang="en-US"/>
              <a:t>マスター テキストの書式設定</a:t>
            </a:r>
            <a:endParaRPr kumimoji="1" lang="en-US" altLang="ja-JP"/>
          </a:p>
          <a:p>
            <a:pPr lvl="1"/>
            <a:r>
              <a:rPr kumimoji="1" lang="ja-JP" altLang="en-US"/>
              <a:t>第 </a:t>
            </a:r>
            <a:r>
              <a:rPr kumimoji="1" lang="en-US" altLang="ja-JP"/>
              <a:t>1 </a:t>
            </a:r>
            <a:r>
              <a:rPr kumimoji="1" lang="ja-JP" altLang="en-US"/>
              <a:t>レベル</a:t>
            </a:r>
            <a:endParaRPr kumimoji="1" lang="en-US" altLang="ja-JP"/>
          </a:p>
          <a:p>
            <a:pPr lvl="2"/>
            <a:r>
              <a:rPr kumimoji="1" lang="ja-JP" altLang="en-US"/>
              <a:t>第 </a:t>
            </a:r>
            <a:r>
              <a:rPr kumimoji="1" lang="en-US" altLang="ja-JP"/>
              <a:t>2 </a:t>
            </a:r>
            <a:r>
              <a:rPr kumimoji="1" lang="ja-JP" altLang="en-US"/>
              <a:t>レベル</a:t>
            </a:r>
            <a:endParaRPr kumimoji="1" lang="en-US" altLang="ja-JP"/>
          </a:p>
          <a:p>
            <a:pPr lvl="3"/>
            <a:r>
              <a:rPr kumimoji="1" lang="ja-JP" altLang="en-US"/>
              <a:t>第 </a:t>
            </a:r>
            <a:r>
              <a:rPr kumimoji="1" lang="en-US" altLang="ja-JP"/>
              <a:t>3 </a:t>
            </a:r>
            <a:r>
              <a:rPr kumimoji="1" lang="ja-JP" altLang="en-US"/>
              <a:t>レベル</a:t>
            </a:r>
            <a:endParaRPr kumimoji="1" lang="en-US" altLang="ja-JP"/>
          </a:p>
        </p:txBody>
      </p:sp>
      <p:sp>
        <p:nvSpPr>
          <p:cNvPr id="5" name="日付プレースホルダー 4">
            <a:extLst>
              <a:ext uri="{FF2B5EF4-FFF2-40B4-BE49-F238E27FC236}">
                <a16:creationId xmlns:a16="http://schemas.microsoft.com/office/drawing/2014/main" id="{E4C0FFE5-9BDB-4F97-92E4-5E9243BDA74A}"/>
              </a:ext>
            </a:extLst>
          </p:cNvPr>
          <p:cNvSpPr>
            <a:spLocks noGrp="1"/>
          </p:cNvSpPr>
          <p:nvPr>
            <p:ph type="dt" sz="half" idx="2"/>
          </p:nvPr>
        </p:nvSpPr>
        <p:spPr bwMode="gray">
          <a:xfrm>
            <a:off x="4508167" y="6444000"/>
            <a:ext cx="889667" cy="169277"/>
          </a:xfrm>
          <a:prstGeom prst="rect">
            <a:avLst/>
          </a:prstGeom>
        </p:spPr>
        <p:txBody>
          <a:bodyPr vert="horz" wrap="none" lIns="0" tIns="0" rIns="0" bIns="0" rtlCol="0" anchor="t" anchorCtr="0">
            <a:spAutoFit/>
          </a:bodyPr>
          <a:lstStyle>
            <a:lvl1pPr>
              <a:defRPr kumimoji="1" lang="en-US" altLang="ja-JP" sz="1100" smtClean="0">
                <a:solidFill>
                  <a:srgbClr val="75787B"/>
                </a:solidFill>
                <a:latin typeface="+mn-lt"/>
                <a:cs typeface="+mn-cs"/>
              </a:defRPr>
            </a:lvl1pPr>
          </a:lstStyle>
          <a:p>
            <a:pPr algn="ctr"/>
            <a:r>
              <a:rPr lang="en-US"/>
              <a:t>&lt; Confidential &gt;</a:t>
            </a:r>
          </a:p>
        </p:txBody>
      </p:sp>
    </p:spTree>
    <p:extLst>
      <p:ext uri="{BB962C8B-B14F-4D97-AF65-F5344CB8AC3E}">
        <p14:creationId xmlns:p14="http://schemas.microsoft.com/office/powerpoint/2010/main" val="1977651121"/>
      </p:ext>
    </p:extLst>
  </p:cSld>
  <p:clrMap bg1="lt1" tx1="dk1" bg2="lt2" tx2="dk2" accent1="accent1" accent2="accent2" accent3="accent3" accent4="accent4" accent5="accent5" accent6="accent6" hlink="hlink" folHlink="folHlink"/>
  <p:sldLayoutIdLst>
    <p:sldLayoutId id="2147483935" r:id="rId1"/>
    <p:sldLayoutId id="2147483944" r:id="rId2"/>
    <p:sldLayoutId id="2147483951" r:id="rId3"/>
    <p:sldLayoutId id="2147483952" r:id="rId4"/>
    <p:sldLayoutId id="2147483911" r:id="rId5"/>
    <p:sldLayoutId id="2147483912" r:id="rId6"/>
    <p:sldLayoutId id="2147483934" r:id="rId7"/>
    <p:sldLayoutId id="2147483974" r:id="rId8"/>
    <p:sldLayoutId id="2147483975" r:id="rId9"/>
    <p:sldLayoutId id="2147483976" r:id="rId10"/>
    <p:sldLayoutId id="2147483936" r:id="rId11"/>
    <p:sldLayoutId id="2147483961" r:id="rId12"/>
    <p:sldLayoutId id="2147483938" r:id="rId13"/>
    <p:sldLayoutId id="2147483939" r:id="rId14"/>
    <p:sldLayoutId id="2147483970" r:id="rId15"/>
    <p:sldLayoutId id="2147483971" r:id="rId16"/>
    <p:sldLayoutId id="2147483972" r:id="rId17"/>
    <p:sldLayoutId id="2147483973" r:id="rId18"/>
    <p:sldLayoutId id="2147483954" r:id="rId19"/>
    <p:sldLayoutId id="2147483956" r:id="rId20"/>
    <p:sldLayoutId id="2147483955" r:id="rId21"/>
    <p:sldLayoutId id="2147483957" r:id="rId22"/>
  </p:sldLayoutIdLst>
  <p:hf hdr="0"/>
  <p:txStyles>
    <p:titleStyle>
      <a:lvl1pPr algn="l" defTabSz="990564" rtl="0" eaLnBrk="1" latinLnBrk="0" hangingPunct="1">
        <a:spcBef>
          <a:spcPct val="0"/>
        </a:spcBef>
        <a:buNone/>
        <a:defRPr kumimoji="1" sz="2000" b="1" kern="1200" baseline="0">
          <a:solidFill>
            <a:schemeClr val="tx1"/>
          </a:solidFill>
          <a:latin typeface="+mj-lt"/>
          <a:ea typeface="+mj-ea"/>
          <a:cs typeface="+mj-cs"/>
          <a:sym typeface="+mj-lt"/>
        </a:defRPr>
      </a:lvl1pPr>
    </p:titleStyle>
    <p:bodyStyle>
      <a:lvl1pPr marL="0" marR="0" indent="0" algn="l" defTabSz="990564" rtl="0" eaLnBrk="1" fontAlgn="auto" latinLnBrk="0" hangingPunct="1">
        <a:lnSpc>
          <a:spcPct val="110000"/>
        </a:lnSpc>
        <a:spcBef>
          <a:spcPts val="600"/>
        </a:spcBef>
        <a:spcAft>
          <a:spcPts val="0"/>
        </a:spcAft>
        <a:buClrTx/>
        <a:buSzPct val="100000"/>
        <a:buFont typeface="Arial" panose="020B0604020202020204" pitchFamily="34" charset="0"/>
        <a:buNone/>
        <a:tabLst/>
        <a:defRPr kumimoji="1" sz="1200" b="0" kern="1200">
          <a:solidFill>
            <a:schemeClr val="tx1"/>
          </a:solidFill>
          <a:latin typeface="+mn-lt"/>
          <a:ea typeface="+mn-ea"/>
          <a:cs typeface="+mn-cs"/>
          <a:sym typeface="+mn-lt"/>
        </a:defRPr>
      </a:lvl1pPr>
      <a:lvl2pPr marL="180000" marR="0" indent="-180000" algn="l" defTabSz="990564" rtl="0" eaLnBrk="1" fontAlgn="auto" latinLnBrk="0" hangingPunct="1">
        <a:lnSpc>
          <a:spcPct val="110000"/>
        </a:lnSpc>
        <a:spcBef>
          <a:spcPts val="600"/>
        </a:spcBef>
        <a:spcAft>
          <a:spcPts val="0"/>
        </a:spcAft>
        <a:buClrTx/>
        <a:buSzPct val="100000"/>
        <a:buFont typeface="Wingdings" panose="05000000000000000000" pitchFamily="2" charset="2"/>
        <a:buChar char="n"/>
        <a:tabLst/>
        <a:defRPr kumimoji="1" lang="en-US" sz="1200" b="0" kern="1200" dirty="0" smtClean="0">
          <a:solidFill>
            <a:schemeClr val="tx1"/>
          </a:solidFill>
          <a:latin typeface="+mn-lt"/>
          <a:ea typeface="+mn-ea"/>
          <a:cs typeface="+mn-cs"/>
          <a:sym typeface="+mn-lt"/>
        </a:defRPr>
      </a:lvl2pPr>
      <a:lvl3pPr marL="360000" marR="0" indent="-180000" algn="l" defTabSz="990564" rtl="0" eaLnBrk="1" fontAlgn="auto" latinLnBrk="0" hangingPunct="1">
        <a:lnSpc>
          <a:spcPct val="110000"/>
        </a:lnSpc>
        <a:spcBef>
          <a:spcPts val="600"/>
        </a:spcBef>
        <a:spcAft>
          <a:spcPts val="0"/>
        </a:spcAft>
        <a:buClrTx/>
        <a:buSzPct val="100000"/>
        <a:buFont typeface="Wingdings" panose="05000000000000000000" pitchFamily="2" charset="2"/>
        <a:buChar char="Ø"/>
        <a:tabLst/>
        <a:defRPr kumimoji="1" lang="en-US" sz="1200" b="0" kern="1200" dirty="0" smtClean="0">
          <a:solidFill>
            <a:schemeClr val="tx1"/>
          </a:solidFill>
          <a:latin typeface="+mn-lt"/>
          <a:ea typeface="+mn-ea"/>
          <a:cs typeface="+mn-cs"/>
          <a:sym typeface="+mn-lt"/>
        </a:defRPr>
      </a:lvl3pPr>
      <a:lvl4pPr marL="504000" marR="0" indent="-144000" algn="l" defTabSz="990564" rtl="0" eaLnBrk="1" fontAlgn="auto" latinLnBrk="0" hangingPunct="1">
        <a:lnSpc>
          <a:spcPct val="110000"/>
        </a:lnSpc>
        <a:spcBef>
          <a:spcPts val="600"/>
        </a:spcBef>
        <a:spcAft>
          <a:spcPts val="0"/>
        </a:spcAft>
        <a:buClrTx/>
        <a:buSzPct val="100000"/>
        <a:buFont typeface="Arial" panose="020B0604020202020204" pitchFamily="34" charset="0"/>
        <a:buChar char="•"/>
        <a:tabLst/>
        <a:defRPr kumimoji="1" lang="en-US" sz="1200" b="0" kern="1200" baseline="0" dirty="0" smtClean="0">
          <a:solidFill>
            <a:schemeClr val="tx1"/>
          </a:solidFill>
          <a:latin typeface="+mn-lt"/>
          <a:ea typeface="+mn-ea"/>
          <a:cs typeface="+mn-cs"/>
          <a:sym typeface="+mn-lt"/>
        </a:defRPr>
      </a:lvl4pPr>
      <a:lvl5pPr marL="684000" indent="-180000" algn="l" defTabSz="865024" rtl="0" eaLnBrk="1" latinLnBrk="0" hangingPunct="1">
        <a:lnSpc>
          <a:spcPct val="110000"/>
        </a:lnSpc>
        <a:spcBef>
          <a:spcPts val="600"/>
        </a:spcBef>
        <a:spcAft>
          <a:spcPts val="0"/>
        </a:spcAft>
        <a:buClrTx/>
        <a:buSzPct val="100000"/>
        <a:buFont typeface="Verdana" panose="020B0604030504040204" pitchFamily="34" charset="0"/>
        <a:buChar char="−"/>
        <a:tabLst/>
        <a:defRPr kumimoji="1" lang="en-US" sz="1200" kern="1200" baseline="0" dirty="0" smtClean="0">
          <a:solidFill>
            <a:schemeClr val="tx1"/>
          </a:solidFill>
          <a:latin typeface="+mn-lt"/>
          <a:ea typeface="+mn-ea"/>
          <a:cs typeface="+mn-cs"/>
        </a:defRPr>
      </a:lvl5pPr>
      <a:lvl6pPr marL="864000" indent="-180000" algn="l" defTabSz="990564" rtl="0" eaLnBrk="1" latinLnBrk="0" hangingPunct="1">
        <a:lnSpc>
          <a:spcPct val="110000"/>
        </a:lnSpc>
        <a:spcBef>
          <a:spcPts val="600"/>
        </a:spcBef>
        <a:spcAft>
          <a:spcPts val="0"/>
        </a:spcAft>
        <a:buFont typeface="Wingdings" panose="05000000000000000000" pitchFamily="2" charset="2"/>
        <a:buChar char="ü"/>
        <a:defRPr kumimoji="1" sz="1200" kern="1200" baseline="0">
          <a:solidFill>
            <a:schemeClr val="tx1"/>
          </a:solidFill>
          <a:latin typeface="+mn-lt"/>
          <a:ea typeface="+mn-ea"/>
          <a:cs typeface="+mn-cs"/>
        </a:defRPr>
      </a:lvl6pPr>
      <a:lvl7pPr marL="577179" indent="-191093" algn="l" defTabSz="990564" rtl="0" eaLnBrk="1" latinLnBrk="0" hangingPunct="1">
        <a:spcBef>
          <a:spcPts val="0"/>
        </a:spcBef>
        <a:spcAft>
          <a:spcPts val="1083"/>
        </a:spcAft>
        <a:buFont typeface="Verdana" panose="020B0604030504040204" pitchFamily="34" charset="0"/>
        <a:buChar char="−"/>
        <a:defRPr kumimoji="1" sz="1300" kern="1200">
          <a:solidFill>
            <a:schemeClr val="tx1"/>
          </a:solidFill>
          <a:latin typeface="+mn-lt"/>
          <a:ea typeface="+mn-ea"/>
          <a:cs typeface="+mn-cs"/>
        </a:defRPr>
      </a:lvl7pPr>
      <a:lvl8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8pPr>
      <a:lvl9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9pPr>
    </p:bodyStyle>
    <p:otherStyle>
      <a:defPPr>
        <a:defRPr lang="en-US"/>
      </a:defPPr>
      <a:lvl1pPr marL="0" algn="l" defTabSz="990564" rtl="0" eaLnBrk="1" latinLnBrk="0" hangingPunct="1">
        <a:defRPr kumimoji="1" sz="1950" kern="1200">
          <a:solidFill>
            <a:schemeClr val="tx1"/>
          </a:solidFill>
          <a:latin typeface="+mn-lt"/>
          <a:ea typeface="+mn-ea"/>
          <a:cs typeface="+mn-cs"/>
        </a:defRPr>
      </a:lvl1pPr>
      <a:lvl2pPr marL="495283" algn="l" defTabSz="990564" rtl="0" eaLnBrk="1" latinLnBrk="0" hangingPunct="1">
        <a:defRPr kumimoji="1" sz="1950" kern="1200">
          <a:solidFill>
            <a:schemeClr val="tx1"/>
          </a:solidFill>
          <a:latin typeface="+mn-lt"/>
          <a:ea typeface="+mn-ea"/>
          <a:cs typeface="+mn-cs"/>
        </a:defRPr>
      </a:lvl2pPr>
      <a:lvl3pPr marL="990564" algn="l" defTabSz="990564" rtl="0" eaLnBrk="1" latinLnBrk="0" hangingPunct="1">
        <a:defRPr kumimoji="1" sz="1950" kern="1200">
          <a:solidFill>
            <a:schemeClr val="tx1"/>
          </a:solidFill>
          <a:latin typeface="+mn-lt"/>
          <a:ea typeface="+mn-ea"/>
          <a:cs typeface="+mn-cs"/>
        </a:defRPr>
      </a:lvl3pPr>
      <a:lvl4pPr marL="1485846" algn="l" defTabSz="990564" rtl="0" eaLnBrk="1" latinLnBrk="0" hangingPunct="1">
        <a:defRPr kumimoji="1" sz="1950" kern="1200">
          <a:solidFill>
            <a:schemeClr val="tx1"/>
          </a:solidFill>
          <a:latin typeface="+mn-lt"/>
          <a:ea typeface="+mn-ea"/>
          <a:cs typeface="+mn-cs"/>
        </a:defRPr>
      </a:lvl4pPr>
      <a:lvl5pPr marL="1981127" algn="l" defTabSz="990564" rtl="0" eaLnBrk="1" latinLnBrk="0" hangingPunct="1">
        <a:defRPr kumimoji="1" sz="1950" kern="1200">
          <a:solidFill>
            <a:schemeClr val="tx1"/>
          </a:solidFill>
          <a:latin typeface="+mn-lt"/>
          <a:ea typeface="+mn-ea"/>
          <a:cs typeface="+mn-cs"/>
        </a:defRPr>
      </a:lvl5pPr>
      <a:lvl6pPr marL="2476410" algn="l" defTabSz="990564" rtl="0" eaLnBrk="1" latinLnBrk="0" hangingPunct="1">
        <a:defRPr kumimoji="1" sz="1950" kern="1200">
          <a:solidFill>
            <a:schemeClr val="tx1"/>
          </a:solidFill>
          <a:latin typeface="+mn-lt"/>
          <a:ea typeface="+mn-ea"/>
          <a:cs typeface="+mn-cs"/>
        </a:defRPr>
      </a:lvl6pPr>
      <a:lvl7pPr marL="2971692" algn="l" defTabSz="990564" rtl="0" eaLnBrk="1" latinLnBrk="0" hangingPunct="1">
        <a:defRPr kumimoji="1" sz="1950" kern="1200">
          <a:solidFill>
            <a:schemeClr val="tx1"/>
          </a:solidFill>
          <a:latin typeface="+mn-lt"/>
          <a:ea typeface="+mn-ea"/>
          <a:cs typeface="+mn-cs"/>
        </a:defRPr>
      </a:lvl7pPr>
      <a:lvl8pPr marL="3466973" algn="l" defTabSz="990564" rtl="0" eaLnBrk="1" latinLnBrk="0" hangingPunct="1">
        <a:defRPr kumimoji="1" sz="1950" kern="1200">
          <a:solidFill>
            <a:schemeClr val="tx1"/>
          </a:solidFill>
          <a:latin typeface="+mn-lt"/>
          <a:ea typeface="+mn-ea"/>
          <a:cs typeface="+mn-cs"/>
        </a:defRPr>
      </a:lvl8pPr>
      <a:lvl9pPr marL="3962255" algn="l" defTabSz="990564" rtl="0" eaLnBrk="1" latinLnBrk="0" hangingPunct="1">
        <a:defRPr kumimoji="1" sz="195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120">
          <p15:clr>
            <a:srgbClr val="A4A3A4"/>
          </p15:clr>
        </p15:guide>
        <p15:guide id="2" pos="3007">
          <p15:clr>
            <a:srgbClr val="A4A3A4"/>
          </p15:clr>
        </p15:guide>
        <p15:guide id="3" pos="3233">
          <p15:clr>
            <a:srgbClr val="A4A3A4"/>
          </p15:clr>
        </p15:guide>
        <p15:guide id="4" pos="5978">
          <p15:clr>
            <a:srgbClr val="A4A3A4"/>
          </p15:clr>
        </p15:guide>
        <p15:guide id="5" pos="262">
          <p15:clr>
            <a:srgbClr val="A4A3A4"/>
          </p15:clr>
        </p15:guide>
        <p15:guide id="9" orient="horz" pos="3974">
          <p15:clr>
            <a:srgbClr val="A4A3A4"/>
          </p15:clr>
        </p15:guide>
        <p15:guide id="10" orient="horz" pos="4156">
          <p15:clr>
            <a:srgbClr val="A4A3A4"/>
          </p15:clr>
        </p15:guide>
        <p15:guide id="11" orient="horz" pos="4269">
          <p15:clr>
            <a:srgbClr val="A4A3A4"/>
          </p15:clr>
        </p15:guide>
        <p15:guide id="12" orient="horz" pos="935" userDrawn="1">
          <p15:clr>
            <a:srgbClr val="A4A3A4"/>
          </p15:clr>
        </p15:guide>
        <p15:guide id="14" orient="horz" pos="640" userDrawn="1">
          <p15:clr>
            <a:srgbClr val="A4A3A4"/>
          </p15:clr>
        </p15:guide>
        <p15:guide id="15" orient="horz" pos="96" userDrawn="1">
          <p15:clr>
            <a:srgbClr val="A4A3A4"/>
          </p15:clr>
        </p15:guide>
        <p15:guide id="17" orient="horz" pos="504"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8"/>
            </p:custDataLst>
            <p:extLst>
              <p:ext uri="{D42A27DB-BD31-4B8C-83A1-F6EECF244321}">
                <p14:modId xmlns:p14="http://schemas.microsoft.com/office/powerpoint/2010/main" val="41409618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9" imgW="563" imgH="564" progId="TCLayout.ActiveDocument.1">
                  <p:embed/>
                </p:oleObj>
              </mc:Choice>
              <mc:Fallback>
                <p:oleObj name="think-cell スライド" r:id="rId9" imgW="563" imgH="564" progId="TCLayout.ActiveDocument.1">
                  <p:embed/>
                  <p:pic>
                    <p:nvPicPr>
                      <p:cNvPr id="4" name="オブジェクト 3" hidden="1"/>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bwMode="gray">
          <a:xfrm>
            <a:off x="417000" y="180000"/>
            <a:ext cx="9072000" cy="615600"/>
          </a:xfrm>
          <a:prstGeom prst="rect">
            <a:avLst/>
          </a:prstGeom>
        </p:spPr>
        <p:txBody>
          <a:bodyPr vert="horz" lIns="0" tIns="0" rIns="0" bIns="0" rtlCol="0" anchor="b" anchorCtr="0">
            <a:noAutofit/>
          </a:bodyPr>
          <a:lstStyle/>
          <a:p>
            <a:r>
              <a:rPr lang="ja-JP" altLang="en-US" noProof="0"/>
              <a:t>スライドタイトル（入力が必要）</a:t>
            </a:r>
            <a:endParaRPr lang="en-US" noProof="0"/>
          </a:p>
        </p:txBody>
      </p:sp>
      <p:sp>
        <p:nvSpPr>
          <p:cNvPr id="8" name="フッター プレースホルダ 8"/>
          <p:cNvSpPr>
            <a:spLocks noGrp="1"/>
          </p:cNvSpPr>
          <p:nvPr>
            <p:ph type="ftr" sz="quarter" idx="3"/>
          </p:nvPr>
        </p:nvSpPr>
        <p:spPr bwMode="gray">
          <a:xfrm>
            <a:off x="705600" y="6588000"/>
            <a:ext cx="4068000" cy="169200"/>
          </a:xfrm>
          <a:prstGeom prst="rect">
            <a:avLst/>
          </a:prstGeom>
        </p:spPr>
        <p:txBody>
          <a:bodyPr vert="horz" lIns="0" tIns="0" rIns="0" bIns="0" rtlCol="0" anchor="b" anchorCtr="0"/>
          <a:lstStyle>
            <a:lvl1pPr algn="l">
              <a:defRPr sz="900">
                <a:solidFill>
                  <a:schemeClr val="tx1"/>
                </a:solidFill>
                <a:latin typeface="+mn-lt"/>
                <a:ea typeface="+mn-ea"/>
                <a:cs typeface="+mn-cs"/>
                <a:sym typeface="+mn-lt"/>
              </a:defRPr>
            </a:lvl1pPr>
          </a:lstStyle>
          <a:p>
            <a:pPr fontAlgn="auto">
              <a:spcBef>
                <a:spcPts val="0"/>
              </a:spcBef>
              <a:spcAft>
                <a:spcPts val="0"/>
              </a:spcAft>
            </a:pPr>
            <a:r>
              <a:rPr kumimoji="1" lang="en-GB" altLang="en-GB"/>
              <a:t>DT Template A4</a:t>
            </a:r>
          </a:p>
        </p:txBody>
      </p:sp>
      <p:sp>
        <p:nvSpPr>
          <p:cNvPr id="9" name="スライド番号プレースホルダ 9"/>
          <p:cNvSpPr>
            <a:spLocks noGrp="1"/>
          </p:cNvSpPr>
          <p:nvPr>
            <p:ph type="sldNum" sz="quarter" idx="4"/>
          </p:nvPr>
        </p:nvSpPr>
        <p:spPr bwMode="gray">
          <a:xfrm>
            <a:off x="417600" y="6588000"/>
            <a:ext cx="180000" cy="169200"/>
          </a:xfrm>
          <a:prstGeom prst="rect">
            <a:avLst/>
          </a:prstGeom>
        </p:spPr>
        <p:txBody>
          <a:bodyPr vert="horz" wrap="none" lIns="0" tIns="0" rIns="0" bIns="0" rtlCol="0" anchor="b" anchorCtr="0"/>
          <a:lstStyle>
            <a:lvl1pPr algn="r">
              <a:defRPr sz="900">
                <a:solidFill>
                  <a:schemeClr val="tx1"/>
                </a:solidFill>
                <a:latin typeface="+mn-lt"/>
                <a:ea typeface="+mn-ea"/>
                <a:cs typeface="+mn-cs"/>
                <a:sym typeface="+mn-lt"/>
              </a:defRPr>
            </a:lvl1p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a:p>
        </p:txBody>
      </p:sp>
      <p:sp>
        <p:nvSpPr>
          <p:cNvPr id="15" name="Text Box 37"/>
          <p:cNvSpPr txBox="1">
            <a:spLocks noChangeArrowheads="1"/>
          </p:cNvSpPr>
          <p:nvPr/>
        </p:nvSpPr>
        <p:spPr bwMode="gray">
          <a:xfrm>
            <a:off x="5133000" y="6588000"/>
            <a:ext cx="4356000" cy="169200"/>
          </a:xfrm>
          <a:prstGeom prst="rect">
            <a:avLst/>
          </a:prstGeom>
          <a:noFill/>
          <a:ln w="9525">
            <a:noFill/>
            <a:miter lim="800000"/>
            <a:headEnd/>
            <a:tailEnd/>
          </a:ln>
          <a:effectLst/>
        </p:spPr>
        <p:txBody>
          <a:bodyPr wrap="none" lIns="0" tIns="0" rIns="0" bIns="0" anchor="b" anchorCtr="0">
            <a:noAutofit/>
          </a:bodyPr>
          <a:lstStyle/>
          <a:p>
            <a:pPr algn="r" rtl="0" eaLnBrk="0" fontAlgn="base" hangingPunct="0">
              <a:spcBef>
                <a:spcPct val="50000"/>
              </a:spcBef>
              <a:spcAft>
                <a:spcPct val="0"/>
              </a:spcAft>
            </a:pPr>
            <a:r>
              <a:rPr lang="en-US" altLang="ja-JP" sz="900" kern="1200">
                <a:solidFill>
                  <a:schemeClr val="tx1"/>
                </a:solidFill>
                <a:latin typeface="+mn-lt"/>
                <a:ea typeface="+mn-ea"/>
                <a:cs typeface="+mn-cs"/>
                <a:sym typeface="+mn-lt"/>
              </a:rPr>
              <a:t>© 2025. For information, contact Deloitte Tohmatsu Group.</a:t>
            </a:r>
          </a:p>
        </p:txBody>
      </p:sp>
      <p:sp>
        <p:nvSpPr>
          <p:cNvPr id="3" name="テキスト プレースホルダー 2"/>
          <p:cNvSpPr>
            <a:spLocks noGrp="1"/>
          </p:cNvSpPr>
          <p:nvPr>
            <p:ph type="body" idx="1"/>
          </p:nvPr>
        </p:nvSpPr>
        <p:spPr bwMode="gray">
          <a:xfrm>
            <a:off x="417600" y="1476000"/>
            <a:ext cx="9072000" cy="4824000"/>
          </a:xfrm>
          <a:prstGeom prst="rect">
            <a:avLst/>
          </a:prstGeom>
        </p:spPr>
        <p:txBody>
          <a:bodyPr vert="horz" lIns="0" tIns="0" rIns="0" bIns="0" rtlCol="0">
            <a:normAutofit/>
          </a:bodyPr>
          <a:lstStyle/>
          <a:p>
            <a:pPr lvl="0"/>
            <a:r>
              <a:rPr kumimoji="1" lang="ja-JP" altLang="en-US"/>
              <a:t>マスター テキストの書式設定</a:t>
            </a:r>
            <a:endParaRPr kumimoji="1" lang="en-US" altLang="ja-JP"/>
          </a:p>
          <a:p>
            <a:pPr lvl="1"/>
            <a:r>
              <a:rPr kumimoji="1" lang="ja-JP" altLang="en-US"/>
              <a:t>第 </a:t>
            </a:r>
            <a:r>
              <a:rPr kumimoji="1" lang="en-US" altLang="ja-JP"/>
              <a:t>1 </a:t>
            </a:r>
            <a:r>
              <a:rPr kumimoji="1" lang="ja-JP" altLang="en-US"/>
              <a:t>レベル</a:t>
            </a:r>
          </a:p>
          <a:p>
            <a:pPr lvl="2"/>
            <a:r>
              <a:rPr kumimoji="1" lang="ja-JP" altLang="en-US"/>
              <a:t>第 </a:t>
            </a:r>
            <a:r>
              <a:rPr kumimoji="1" lang="en-US" altLang="ja-JP"/>
              <a:t>2 </a:t>
            </a:r>
            <a:r>
              <a:rPr kumimoji="1" lang="ja-JP" altLang="en-US"/>
              <a:t>レベル</a:t>
            </a:r>
          </a:p>
          <a:p>
            <a:pPr lvl="3"/>
            <a:r>
              <a:rPr kumimoji="1" lang="ja-JP" altLang="en-US"/>
              <a:t>第 </a:t>
            </a:r>
            <a:r>
              <a:rPr kumimoji="1" lang="en-US" altLang="ja-JP"/>
              <a:t>3 </a:t>
            </a:r>
            <a:r>
              <a:rPr kumimoji="1" lang="ja-JP" altLang="en-US"/>
              <a:t>レベル</a:t>
            </a:r>
          </a:p>
        </p:txBody>
      </p:sp>
    </p:spTree>
    <p:extLst>
      <p:ext uri="{BB962C8B-B14F-4D97-AF65-F5344CB8AC3E}">
        <p14:creationId xmlns:p14="http://schemas.microsoft.com/office/powerpoint/2010/main" val="253086590"/>
      </p:ext>
    </p:extLst>
  </p:cSld>
  <p:clrMap bg1="lt1" tx1="dk1" bg2="lt2" tx2="dk2" accent1="accent1" accent2="accent2" accent3="accent3" accent4="accent4" accent5="accent5" accent6="accent6" hlink="hlink" folHlink="folHlink"/>
  <p:sldLayoutIdLst>
    <p:sldLayoutId id="2147483948" r:id="rId1"/>
    <p:sldLayoutId id="2147483966" r:id="rId2"/>
    <p:sldLayoutId id="2147483941" r:id="rId3"/>
    <p:sldLayoutId id="2147483977" r:id="rId4"/>
    <p:sldLayoutId id="2147483978" r:id="rId5"/>
    <p:sldLayoutId id="2147483979" r:id="rId6"/>
  </p:sldLayoutIdLst>
  <p:hf hdr="0"/>
  <p:txStyles>
    <p:titleStyle>
      <a:lvl1pPr algn="l" defTabSz="990564" rtl="0" eaLnBrk="1" latinLnBrk="0" hangingPunct="1">
        <a:spcBef>
          <a:spcPct val="0"/>
        </a:spcBef>
        <a:buNone/>
        <a:defRPr kumimoji="1" sz="2000" b="1" kern="1200">
          <a:solidFill>
            <a:schemeClr val="tx1"/>
          </a:solidFill>
          <a:latin typeface="+mj-lt"/>
          <a:ea typeface="+mj-ea"/>
          <a:cs typeface="+mj-cs"/>
          <a:sym typeface="+mj-lt"/>
        </a:defRPr>
      </a:lvl1pPr>
    </p:titleStyle>
    <p:bodyStyle>
      <a:lvl1pPr marL="0" indent="0" algn="l" defTabSz="990564" rtl="0" eaLnBrk="1" latinLnBrk="0" hangingPunct="1">
        <a:lnSpc>
          <a:spcPct val="110000"/>
        </a:lnSpc>
        <a:spcBef>
          <a:spcPts val="600"/>
        </a:spcBef>
        <a:spcAft>
          <a:spcPts val="0"/>
        </a:spcAft>
        <a:buSzPct val="100000"/>
        <a:buFont typeface="Arial" panose="020B0604020202020204" pitchFamily="34" charset="0"/>
        <a:buNone/>
        <a:defRPr kumimoji="1" sz="1200" b="0" kern="1200">
          <a:solidFill>
            <a:schemeClr val="tx1"/>
          </a:solidFill>
          <a:latin typeface="+mn-lt"/>
          <a:ea typeface="+mn-ea"/>
          <a:cs typeface="+mn-cs"/>
          <a:sym typeface="+mn-lt"/>
        </a:defRPr>
      </a:lvl1pPr>
      <a:lvl2pPr marL="180000" indent="-180000" algn="l" defTabSz="990564" rtl="0" eaLnBrk="1" latinLnBrk="0" hangingPunct="1">
        <a:lnSpc>
          <a:spcPct val="110000"/>
        </a:lnSpc>
        <a:spcBef>
          <a:spcPts val="600"/>
        </a:spcBef>
        <a:spcAft>
          <a:spcPts val="0"/>
        </a:spcAft>
        <a:buClrTx/>
        <a:buSzPct val="100000"/>
        <a:buFont typeface="Wingdings" panose="05000000000000000000" pitchFamily="2" charset="2"/>
        <a:buChar char="n"/>
        <a:defRPr kumimoji="1" lang="en-US" sz="1200" b="0" kern="1200" dirty="0" smtClean="0">
          <a:solidFill>
            <a:schemeClr val="tx1"/>
          </a:solidFill>
          <a:latin typeface="+mn-lt"/>
          <a:ea typeface="+mn-ea"/>
          <a:cs typeface="+mn-cs"/>
          <a:sym typeface="+mn-lt"/>
        </a:defRPr>
      </a:lvl2pPr>
      <a:lvl3pPr marL="360000" indent="-180000" algn="l" defTabSz="990564" rtl="0" eaLnBrk="1" latinLnBrk="0" hangingPunct="1">
        <a:lnSpc>
          <a:spcPct val="110000"/>
        </a:lnSpc>
        <a:spcBef>
          <a:spcPts val="600"/>
        </a:spcBef>
        <a:spcAft>
          <a:spcPts val="0"/>
        </a:spcAft>
        <a:buClrTx/>
        <a:buSzPct val="100000"/>
        <a:buFont typeface="Wingdings" panose="05000000000000000000" pitchFamily="2" charset="2"/>
        <a:buChar char="Ø"/>
        <a:defRPr kumimoji="1" lang="en-US" sz="1200" b="0" kern="1200" dirty="0" smtClean="0">
          <a:solidFill>
            <a:schemeClr val="tx1"/>
          </a:solidFill>
          <a:latin typeface="+mn-lt"/>
          <a:ea typeface="+mn-ea"/>
          <a:cs typeface="+mn-cs"/>
          <a:sym typeface="+mn-lt"/>
        </a:defRPr>
      </a:lvl3pPr>
      <a:lvl4pPr marL="504000" indent="-144000" algn="l" defTabSz="990564" rtl="0" eaLnBrk="1" latinLnBrk="0" hangingPunct="1">
        <a:lnSpc>
          <a:spcPct val="110000"/>
        </a:lnSpc>
        <a:spcBef>
          <a:spcPts val="600"/>
        </a:spcBef>
        <a:spcAft>
          <a:spcPts val="0"/>
        </a:spcAft>
        <a:buClrTx/>
        <a:buSzPct val="100000"/>
        <a:buFont typeface="Arial" panose="020B0604020202020204" pitchFamily="34" charset="0"/>
        <a:buChar char="•"/>
        <a:defRPr kumimoji="1" lang="en-US" sz="1200" b="0" kern="1200" baseline="0" dirty="0" smtClean="0">
          <a:solidFill>
            <a:schemeClr val="tx1"/>
          </a:solidFill>
          <a:latin typeface="+mn-lt"/>
          <a:ea typeface="+mn-ea"/>
          <a:cs typeface="+mn-cs"/>
          <a:sym typeface="+mn-lt"/>
        </a:defRPr>
      </a:lvl4pPr>
      <a:lvl5pPr marL="684000" indent="-180000" algn="l" defTabSz="865024" rtl="0" eaLnBrk="1" latinLnBrk="0" hangingPunct="1">
        <a:lnSpc>
          <a:spcPct val="110000"/>
        </a:lnSpc>
        <a:spcBef>
          <a:spcPts val="600"/>
        </a:spcBef>
        <a:spcAft>
          <a:spcPts val="0"/>
        </a:spcAft>
        <a:buClrTx/>
        <a:buSzPct val="100000"/>
        <a:buFont typeface="Verdana" panose="020B0604030504040204" pitchFamily="34" charset="0"/>
        <a:buChar char="−"/>
        <a:tabLst/>
        <a:defRPr kumimoji="1" lang="en-US" sz="1200" kern="1200" baseline="0" dirty="0" smtClean="0">
          <a:solidFill>
            <a:schemeClr val="tx1"/>
          </a:solidFill>
          <a:latin typeface="+mn-lt"/>
          <a:ea typeface="+mn-ea"/>
          <a:cs typeface="+mn-cs"/>
        </a:defRPr>
      </a:lvl5pPr>
      <a:lvl6pPr marL="864000" indent="-180000" algn="l" defTabSz="990564" rtl="0" eaLnBrk="1" latinLnBrk="0" hangingPunct="1">
        <a:lnSpc>
          <a:spcPct val="110000"/>
        </a:lnSpc>
        <a:spcBef>
          <a:spcPts val="600"/>
        </a:spcBef>
        <a:spcAft>
          <a:spcPts val="0"/>
        </a:spcAft>
        <a:buFont typeface="Wingdings" panose="05000000000000000000" pitchFamily="2" charset="2"/>
        <a:buChar char="ü"/>
        <a:defRPr kumimoji="1" sz="1200" kern="1200" baseline="0">
          <a:solidFill>
            <a:schemeClr val="tx1"/>
          </a:solidFill>
          <a:latin typeface="+mn-lt"/>
          <a:ea typeface="+mn-ea"/>
          <a:cs typeface="+mn-cs"/>
        </a:defRPr>
      </a:lvl6pPr>
      <a:lvl7pPr marL="577179" indent="-191093" algn="l" defTabSz="990564" rtl="0" eaLnBrk="1" latinLnBrk="0" hangingPunct="1">
        <a:spcBef>
          <a:spcPts val="0"/>
        </a:spcBef>
        <a:spcAft>
          <a:spcPts val="1083"/>
        </a:spcAft>
        <a:buFont typeface="Verdana" panose="020B0604030504040204" pitchFamily="34" charset="0"/>
        <a:buChar char="−"/>
        <a:defRPr kumimoji="1" sz="1300" kern="1200">
          <a:solidFill>
            <a:schemeClr val="tx1"/>
          </a:solidFill>
          <a:latin typeface="+mn-lt"/>
          <a:ea typeface="+mn-ea"/>
          <a:cs typeface="+mn-cs"/>
        </a:defRPr>
      </a:lvl7pPr>
      <a:lvl8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8pPr>
      <a:lvl9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9pPr>
    </p:bodyStyle>
    <p:otherStyle>
      <a:defPPr>
        <a:defRPr lang="en-US"/>
      </a:defPPr>
      <a:lvl1pPr marL="0" algn="l" defTabSz="990564" rtl="0" eaLnBrk="1" latinLnBrk="0" hangingPunct="1">
        <a:defRPr kumimoji="1" sz="1950" kern="1200">
          <a:solidFill>
            <a:schemeClr val="tx1"/>
          </a:solidFill>
          <a:latin typeface="+mn-lt"/>
          <a:ea typeface="+mn-ea"/>
          <a:cs typeface="+mn-cs"/>
        </a:defRPr>
      </a:lvl1pPr>
      <a:lvl2pPr marL="495283" algn="l" defTabSz="990564" rtl="0" eaLnBrk="1" latinLnBrk="0" hangingPunct="1">
        <a:defRPr kumimoji="1" sz="1950" kern="1200">
          <a:solidFill>
            <a:schemeClr val="tx1"/>
          </a:solidFill>
          <a:latin typeface="+mn-lt"/>
          <a:ea typeface="+mn-ea"/>
          <a:cs typeface="+mn-cs"/>
        </a:defRPr>
      </a:lvl2pPr>
      <a:lvl3pPr marL="990564" algn="l" defTabSz="990564" rtl="0" eaLnBrk="1" latinLnBrk="0" hangingPunct="1">
        <a:defRPr kumimoji="1" sz="1950" kern="1200">
          <a:solidFill>
            <a:schemeClr val="tx1"/>
          </a:solidFill>
          <a:latin typeface="+mn-lt"/>
          <a:ea typeface="+mn-ea"/>
          <a:cs typeface="+mn-cs"/>
        </a:defRPr>
      </a:lvl3pPr>
      <a:lvl4pPr marL="1485846" algn="l" defTabSz="990564" rtl="0" eaLnBrk="1" latinLnBrk="0" hangingPunct="1">
        <a:defRPr kumimoji="1" sz="1950" kern="1200">
          <a:solidFill>
            <a:schemeClr val="tx1"/>
          </a:solidFill>
          <a:latin typeface="+mn-lt"/>
          <a:ea typeface="+mn-ea"/>
          <a:cs typeface="+mn-cs"/>
        </a:defRPr>
      </a:lvl4pPr>
      <a:lvl5pPr marL="1981127" algn="l" defTabSz="990564" rtl="0" eaLnBrk="1" latinLnBrk="0" hangingPunct="1">
        <a:defRPr kumimoji="1" sz="1950" kern="1200">
          <a:solidFill>
            <a:schemeClr val="tx1"/>
          </a:solidFill>
          <a:latin typeface="+mn-lt"/>
          <a:ea typeface="+mn-ea"/>
          <a:cs typeface="+mn-cs"/>
        </a:defRPr>
      </a:lvl5pPr>
      <a:lvl6pPr marL="2476410" algn="l" defTabSz="990564" rtl="0" eaLnBrk="1" latinLnBrk="0" hangingPunct="1">
        <a:defRPr kumimoji="1" sz="1950" kern="1200">
          <a:solidFill>
            <a:schemeClr val="tx1"/>
          </a:solidFill>
          <a:latin typeface="+mn-lt"/>
          <a:ea typeface="+mn-ea"/>
          <a:cs typeface="+mn-cs"/>
        </a:defRPr>
      </a:lvl6pPr>
      <a:lvl7pPr marL="2971692" algn="l" defTabSz="990564" rtl="0" eaLnBrk="1" latinLnBrk="0" hangingPunct="1">
        <a:defRPr kumimoji="1" sz="1950" kern="1200">
          <a:solidFill>
            <a:schemeClr val="tx1"/>
          </a:solidFill>
          <a:latin typeface="+mn-lt"/>
          <a:ea typeface="+mn-ea"/>
          <a:cs typeface="+mn-cs"/>
        </a:defRPr>
      </a:lvl7pPr>
      <a:lvl8pPr marL="3466973" algn="l" defTabSz="990564" rtl="0" eaLnBrk="1" latinLnBrk="0" hangingPunct="1">
        <a:defRPr kumimoji="1" sz="1950" kern="1200">
          <a:solidFill>
            <a:schemeClr val="tx1"/>
          </a:solidFill>
          <a:latin typeface="+mn-lt"/>
          <a:ea typeface="+mn-ea"/>
          <a:cs typeface="+mn-cs"/>
        </a:defRPr>
      </a:lvl8pPr>
      <a:lvl9pPr marL="3962255" algn="l" defTabSz="990564" rtl="0" eaLnBrk="1" latinLnBrk="0" hangingPunct="1">
        <a:defRPr kumimoji="1" sz="19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120">
          <p15:clr>
            <a:srgbClr val="A4A3A4"/>
          </p15:clr>
        </p15:guide>
        <p15:guide id="2" orient="horz" pos="96" userDrawn="1">
          <p15:clr>
            <a:srgbClr val="A4A3A4"/>
          </p15:clr>
        </p15:guide>
        <p15:guide id="3" pos="3007">
          <p15:clr>
            <a:srgbClr val="A4A3A4"/>
          </p15:clr>
        </p15:guide>
        <p15:guide id="4" pos="3233">
          <p15:clr>
            <a:srgbClr val="A4A3A4"/>
          </p15:clr>
        </p15:guide>
        <p15:guide id="5" pos="5978">
          <p15:clr>
            <a:srgbClr val="A4A3A4"/>
          </p15:clr>
        </p15:guide>
        <p15:guide id="6" pos="262">
          <p15:clr>
            <a:srgbClr val="A4A3A4"/>
          </p15:clr>
        </p15:guide>
        <p15:guide id="7" orient="horz" pos="504" userDrawn="1">
          <p15:clr>
            <a:srgbClr val="A4A3A4"/>
          </p15:clr>
        </p15:guide>
        <p15:guide id="10" orient="horz" pos="3974">
          <p15:clr>
            <a:srgbClr val="A4A3A4"/>
          </p15:clr>
        </p15:guide>
        <p15:guide id="11" orient="horz" pos="4156">
          <p15:clr>
            <a:srgbClr val="A4A3A4"/>
          </p15:clr>
        </p15:guide>
        <p15:guide id="12" orient="horz" pos="4269">
          <p15:clr>
            <a:srgbClr val="A4A3A4"/>
          </p15:clr>
        </p15:guide>
        <p15:guide id="13" orient="horz" pos="527" userDrawn="1">
          <p15:clr>
            <a:srgbClr val="A4A3A4"/>
          </p15:clr>
        </p15:guide>
        <p15:guide id="14" orient="horz" pos="935" userDrawn="1">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A72D6-8738-D0CB-C859-EDF9E5653D9C}"/>
            </a:ext>
          </a:extLst>
        </p:cNvPr>
        <p:cNvGrpSpPr/>
        <p:nvPr/>
      </p:nvGrpSpPr>
      <p:grpSpPr>
        <a:xfrm>
          <a:off x="0" y="0"/>
          <a:ext cx="0" cy="0"/>
          <a:chOff x="0" y="0"/>
          <a:chExt cx="0" cy="0"/>
        </a:xfrm>
      </p:grpSpPr>
      <p:graphicFrame>
        <p:nvGraphicFramePr>
          <p:cNvPr id="66" name="表 65">
            <a:extLst>
              <a:ext uri="{FF2B5EF4-FFF2-40B4-BE49-F238E27FC236}">
                <a16:creationId xmlns:a16="http://schemas.microsoft.com/office/drawing/2014/main" id="{8E0F41EA-3011-E37C-C5A4-6B8BDCD34E29}"/>
              </a:ext>
            </a:extLst>
          </p:cNvPr>
          <p:cNvGraphicFramePr>
            <a:graphicFrameLocks noGrp="1"/>
          </p:cNvGraphicFramePr>
          <p:nvPr>
            <p:extLst>
              <p:ext uri="{D42A27DB-BD31-4B8C-83A1-F6EECF244321}">
                <p14:modId xmlns:p14="http://schemas.microsoft.com/office/powerpoint/2010/main" val="628138225"/>
              </p:ext>
            </p:extLst>
          </p:nvPr>
        </p:nvGraphicFramePr>
        <p:xfrm>
          <a:off x="185558" y="2611477"/>
          <a:ext cx="9497111" cy="477424"/>
        </p:xfrm>
        <a:graphic>
          <a:graphicData uri="http://schemas.openxmlformats.org/drawingml/2006/table">
            <a:tbl>
              <a:tblPr>
                <a:tableStyleId>{5C22544A-7EE6-4342-B048-85BDC9FD1C3A}</a:tableStyleId>
              </a:tblPr>
              <a:tblGrid>
                <a:gridCol w="517214">
                  <a:extLst>
                    <a:ext uri="{9D8B030D-6E8A-4147-A177-3AD203B41FA5}">
                      <a16:colId xmlns:a16="http://schemas.microsoft.com/office/drawing/2014/main" val="1177612696"/>
                    </a:ext>
                  </a:extLst>
                </a:gridCol>
                <a:gridCol w="463236">
                  <a:extLst>
                    <a:ext uri="{9D8B030D-6E8A-4147-A177-3AD203B41FA5}">
                      <a16:colId xmlns:a16="http://schemas.microsoft.com/office/drawing/2014/main" val="3235757056"/>
                    </a:ext>
                  </a:extLst>
                </a:gridCol>
                <a:gridCol w="2530063">
                  <a:extLst>
                    <a:ext uri="{9D8B030D-6E8A-4147-A177-3AD203B41FA5}">
                      <a16:colId xmlns:a16="http://schemas.microsoft.com/office/drawing/2014/main" val="1504089348"/>
                    </a:ext>
                  </a:extLst>
                </a:gridCol>
                <a:gridCol w="463236">
                  <a:extLst>
                    <a:ext uri="{9D8B030D-6E8A-4147-A177-3AD203B41FA5}">
                      <a16:colId xmlns:a16="http://schemas.microsoft.com/office/drawing/2014/main" val="1001818940"/>
                    </a:ext>
                  </a:extLst>
                </a:gridCol>
                <a:gridCol w="2530063">
                  <a:extLst>
                    <a:ext uri="{9D8B030D-6E8A-4147-A177-3AD203B41FA5}">
                      <a16:colId xmlns:a16="http://schemas.microsoft.com/office/drawing/2014/main" val="305073419"/>
                    </a:ext>
                  </a:extLst>
                </a:gridCol>
                <a:gridCol w="463236">
                  <a:extLst>
                    <a:ext uri="{9D8B030D-6E8A-4147-A177-3AD203B41FA5}">
                      <a16:colId xmlns:a16="http://schemas.microsoft.com/office/drawing/2014/main" val="3754465577"/>
                    </a:ext>
                  </a:extLst>
                </a:gridCol>
                <a:gridCol w="2530063">
                  <a:extLst>
                    <a:ext uri="{9D8B030D-6E8A-4147-A177-3AD203B41FA5}">
                      <a16:colId xmlns:a16="http://schemas.microsoft.com/office/drawing/2014/main" val="1405762781"/>
                    </a:ext>
                  </a:extLst>
                </a:gridCol>
              </a:tblGrid>
              <a:tr h="216000">
                <a:tc rowSpan="2">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800" b="1" i="0" u="none" strike="noStrike">
                          <a:solidFill>
                            <a:schemeClr val="tx1"/>
                          </a:solidFill>
                          <a:effectLst/>
                          <a:latin typeface="Meiryo UI" panose="020B0604030504040204" pitchFamily="50" charset="-128"/>
                          <a:ea typeface="Meiryo UI" panose="020B0604030504040204" pitchFamily="50" charset="-128"/>
                        </a:rPr>
                        <a:t>KPI</a:t>
                      </a:r>
                    </a:p>
                  </a:txBody>
                  <a:tcPr anchor="ctr" anchorCtr="1">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accent4">
                        <a:lumMod val="40000"/>
                        <a:lumOff val="60000"/>
                      </a:schemeClr>
                    </a:solidFill>
                  </a:tcPr>
                </a:tc>
                <a:tc>
                  <a:txBody>
                    <a:bodyPr/>
                    <a:lstStyle/>
                    <a:p>
                      <a:pPr marL="0" marR="0" lvl="0" indent="0" algn="ctr" defTabSz="990564" rtl="0" eaLnBrk="1" fontAlgn="ctr" latinLnBrk="0" hangingPunct="1">
                        <a:lnSpc>
                          <a:spcPct val="100000"/>
                        </a:lnSpc>
                        <a:spcBef>
                          <a:spcPts val="0"/>
                        </a:spcBef>
                        <a:spcAft>
                          <a:spcPts val="0"/>
                        </a:spcAft>
                        <a:buClrTx/>
                        <a:buSzTx/>
                        <a:buFontTx/>
                        <a:buNone/>
                        <a:tabLst/>
                        <a:defRPr/>
                      </a:pPr>
                      <a:r>
                        <a:rPr lang="ja-JP" altLang="en-US" sz="800" b="1" i="0" u="none" strike="noStrike">
                          <a:solidFill>
                            <a:schemeClr val="tx1"/>
                          </a:solidFill>
                          <a:effectLst/>
                          <a:latin typeface="Meiryo UI" panose="020B0604030504040204" pitchFamily="50" charset="-128"/>
                          <a:ea typeface="Meiryo UI" panose="020B0604030504040204" pitchFamily="50" charset="-128"/>
                        </a:rPr>
                        <a:t>指標</a:t>
                      </a:r>
                      <a:endParaRPr lang="en-US" altLang="ja-JP" sz="800" b="1" i="0" u="none" strike="noStrike">
                        <a:solidFill>
                          <a:schemeClr val="tx1"/>
                        </a:solidFill>
                        <a:effectLst/>
                        <a:latin typeface="Meiryo UI" panose="020B0604030504040204" pitchFamily="50" charset="-128"/>
                        <a:ea typeface="Meiryo UI" panose="020B0604030504040204" pitchFamily="50" charset="-128"/>
                      </a:endParaRPr>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accent4">
                        <a:lumMod val="40000"/>
                        <a:lumOff val="60000"/>
                      </a:schemeClr>
                    </a:solidFill>
                  </a:tcPr>
                </a:tc>
                <a:tc>
                  <a:txBody>
                    <a:bodyPr/>
                    <a:lstStyle/>
                    <a:p>
                      <a:pPr marL="0" marR="0" lvl="0" indent="0" algn="l" defTabSz="990564" rtl="0" eaLnBrk="1" fontAlgn="ctr" latinLnBrk="0" hangingPunct="1">
                        <a:lnSpc>
                          <a:spcPct val="100000"/>
                        </a:lnSpc>
                        <a:spcBef>
                          <a:spcPts val="0"/>
                        </a:spcBef>
                        <a:spcAft>
                          <a:spcPts val="0"/>
                        </a:spcAft>
                        <a:buClrTx/>
                        <a:buSzTx/>
                        <a:buFontTx/>
                        <a:buNone/>
                        <a:tabLst/>
                        <a:defRPr/>
                      </a:pPr>
                      <a:r>
                        <a:rPr kumimoji="1" lang="ja-JP"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（複数指標設定の場合は</a:t>
                      </a:r>
                      <a:r>
                        <a:rPr kumimoji="1" lang="en-US" altLang="ja-JP" sz="800" b="0" i="0" u="none" strike="noStrike" kern="1200">
                          <a:solidFill>
                            <a:srgbClr val="000000"/>
                          </a:solidFill>
                          <a:effectLst/>
                          <a:latin typeface="Meiryo UI" panose="020B0604030504040204" pitchFamily="50" charset="-128"/>
                          <a:ea typeface="Meiryo UI" panose="020B0604030504040204" pitchFamily="50" charset="-128"/>
                          <a:cs typeface="+mn-cs"/>
                        </a:rPr>
                        <a:t>KPI</a:t>
                      </a:r>
                      <a:r>
                        <a:rPr kumimoji="1" lang="ja-JP"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①、</a:t>
                      </a:r>
                      <a:r>
                        <a:rPr kumimoji="1" lang="en-US" altLang="ja-JP" sz="800" b="0" i="0" u="none" strike="noStrike" kern="1200">
                          <a:solidFill>
                            <a:srgbClr val="000000"/>
                          </a:solidFill>
                          <a:effectLst/>
                          <a:latin typeface="Meiryo UI" panose="020B0604030504040204" pitchFamily="50" charset="-128"/>
                          <a:ea typeface="Meiryo UI" panose="020B0604030504040204" pitchFamily="50" charset="-128"/>
                          <a:cs typeface="+mn-cs"/>
                        </a:rPr>
                        <a:t>KPI</a:t>
                      </a:r>
                      <a:r>
                        <a:rPr kumimoji="1" lang="ja-JP"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➁で分けて記載）</a:t>
                      </a:r>
                      <a:endParaRPr lang="en-GB" altLang="ja-JP" sz="800"/>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0" marR="0" lvl="0" indent="0" algn="ctr" defTabSz="990564" rtl="0" eaLnBrk="1" fontAlgn="ctr" latinLnBrk="0" hangingPunct="1">
                        <a:lnSpc>
                          <a:spcPct val="100000"/>
                        </a:lnSpc>
                        <a:spcBef>
                          <a:spcPts val="0"/>
                        </a:spcBef>
                        <a:spcAft>
                          <a:spcPts val="0"/>
                        </a:spcAft>
                        <a:buClrTx/>
                        <a:buSzTx/>
                        <a:buFontTx/>
                        <a:buNone/>
                        <a:tabLst/>
                        <a:defRPr/>
                      </a:pPr>
                      <a:r>
                        <a:rPr kumimoji="1" lang="ja-JP" altLang="en-US" sz="800" b="1" i="0" u="none" strike="noStrike" kern="1200">
                          <a:solidFill>
                            <a:srgbClr val="000000"/>
                          </a:solidFill>
                          <a:effectLst/>
                          <a:latin typeface="Meiryo UI" panose="020B0604030504040204" pitchFamily="50" charset="-128"/>
                          <a:ea typeface="Meiryo UI" panose="020B0604030504040204" pitchFamily="50" charset="-128"/>
                          <a:cs typeface="+mn-cs"/>
                        </a:rPr>
                        <a:t>測定方法</a:t>
                      </a:r>
                      <a:endParaRPr kumimoji="1" lang="en-US" altLang="zh-TW" sz="800" b="1" i="0" u="none" strike="noStrike" kern="1200">
                        <a:solidFill>
                          <a:srgbClr val="000000"/>
                        </a:solidFill>
                        <a:effectLst/>
                        <a:latin typeface="Meiryo UI" panose="020B0604030504040204" pitchFamily="50" charset="-128"/>
                        <a:ea typeface="Meiryo UI" panose="020B0604030504040204" pitchFamily="50" charset="-128"/>
                        <a:cs typeface="+mn-cs"/>
                      </a:endParaRPr>
                    </a:p>
                  </a:txBody>
                  <a:tcPr marL="0" marR="0"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accent4">
                        <a:lumMod val="40000"/>
                        <a:lumOff val="60000"/>
                      </a:schemeClr>
                    </a:solidFill>
                  </a:tcPr>
                </a:tc>
                <a:tc gridSpan="3">
                  <a:txBody>
                    <a:bodyPr/>
                    <a:lstStyle/>
                    <a:p>
                      <a:pPr marL="0" marR="0" lvl="0" indent="0" algn="l" defTabSz="990564" rtl="0" eaLnBrk="1" fontAlgn="ctr" latinLnBrk="0" hangingPunct="1">
                        <a:lnSpc>
                          <a:spcPct val="100000"/>
                        </a:lnSpc>
                        <a:spcBef>
                          <a:spcPts val="0"/>
                        </a:spcBef>
                        <a:spcAft>
                          <a:spcPts val="0"/>
                        </a:spcAft>
                        <a:buClrTx/>
                        <a:buSzTx/>
                        <a:buFontTx/>
                        <a:buNone/>
                        <a:tabLst/>
                        <a:defRPr/>
                      </a:pPr>
                      <a:r>
                        <a:rPr kumimoji="1" lang="en-US" altLang="ja-JP" sz="800" b="0" i="0" u="none" strike="noStrike" kern="1200">
                          <a:solidFill>
                            <a:srgbClr val="000000"/>
                          </a:solidFill>
                          <a:effectLst/>
                          <a:latin typeface="Meiryo UI" panose="020B0604030504040204" pitchFamily="50" charset="-128"/>
                          <a:ea typeface="Meiryo UI" panose="020B0604030504040204" pitchFamily="50" charset="-128"/>
                          <a:cs typeface="+mn-cs"/>
                        </a:rPr>
                        <a:t>XXXXX</a:t>
                      </a:r>
                      <a:r>
                        <a:rPr kumimoji="1" lang="ja-JP"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（複数指標設定の場合は</a:t>
                      </a:r>
                      <a:r>
                        <a:rPr kumimoji="1" lang="en-US" altLang="ja-JP" sz="800" b="0" i="0" u="none" strike="noStrike" kern="1200">
                          <a:solidFill>
                            <a:srgbClr val="000000"/>
                          </a:solidFill>
                          <a:effectLst/>
                          <a:latin typeface="Meiryo UI" panose="020B0604030504040204" pitchFamily="50" charset="-128"/>
                          <a:ea typeface="Meiryo UI" panose="020B0604030504040204" pitchFamily="50" charset="-128"/>
                          <a:cs typeface="+mn-cs"/>
                        </a:rPr>
                        <a:t>KPI</a:t>
                      </a:r>
                      <a:r>
                        <a:rPr kumimoji="1" lang="ja-JP"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①、</a:t>
                      </a:r>
                      <a:r>
                        <a:rPr kumimoji="1" lang="en-US" altLang="ja-JP" sz="800" b="0" i="0" u="none" strike="noStrike" kern="1200">
                          <a:solidFill>
                            <a:srgbClr val="000000"/>
                          </a:solidFill>
                          <a:effectLst/>
                          <a:latin typeface="Meiryo UI" panose="020B0604030504040204" pitchFamily="50" charset="-128"/>
                          <a:ea typeface="Meiryo UI" panose="020B0604030504040204" pitchFamily="50" charset="-128"/>
                          <a:cs typeface="+mn-cs"/>
                        </a:rPr>
                        <a:t>KPI</a:t>
                      </a:r>
                      <a:r>
                        <a:rPr kumimoji="1" lang="ja-JP"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➁で分けて記載）</a:t>
                      </a:r>
                      <a:endParaRPr lang="en-GB" altLang="ja-JP" sz="800"/>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hMerge="1">
                  <a:txBody>
                    <a:bodyPr/>
                    <a:lstStyle/>
                    <a:p>
                      <a:endParaRPr/>
                    </a:p>
                  </a:txBody>
                  <a:tcPr marL="0" marR="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rgbClr val="FFF2CC"/>
                    </a:solidFill>
                  </a:tcPr>
                </a:tc>
                <a:tc hMerge="1">
                  <a:txBody>
                    <a:bodyPr/>
                    <a:lstStyle/>
                    <a:p>
                      <a:endParaRPr/>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468922925"/>
                  </a:ext>
                </a:extLst>
              </a:tr>
              <a:tr h="216000">
                <a:tc vMerge="1">
                  <a:txBody>
                    <a:bodyPr/>
                    <a:lstStyle/>
                    <a:p>
                      <a:pPr algn="ctr" fontAlgn="ctr"/>
                      <a:endParaRPr lang="en-US" sz="800" b="1" i="0" u="none" strike="noStrike">
                        <a:solidFill>
                          <a:srgbClr val="000000"/>
                        </a:solidFill>
                        <a:effectLst/>
                        <a:latin typeface="Meiryo UI" panose="020B0604030504040204" pitchFamily="50" charset="-128"/>
                        <a:ea typeface="Meiryo UI" panose="020B0604030504040204" pitchFamily="50" charset="-128"/>
                      </a:endParaRPr>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lumMod val="95000"/>
                      </a:schemeClr>
                    </a:solidFill>
                  </a:tcPr>
                </a:tc>
                <a:tc>
                  <a:txBody>
                    <a:bodyPr/>
                    <a:lstStyle/>
                    <a:p>
                      <a:pPr marL="0" algn="ctr" defTabSz="914400" rtl="0" eaLnBrk="1" fontAlgn="ctr" latinLnBrk="0" hangingPunct="1"/>
                      <a:r>
                        <a:rPr lang="ja-JP" altLang="en-US" sz="800" b="1" i="0" u="none" strike="noStrike">
                          <a:solidFill>
                            <a:schemeClr val="tx1"/>
                          </a:solidFill>
                          <a:effectLst/>
                          <a:latin typeface="Meiryo UI" panose="020B0604030504040204" pitchFamily="50" charset="-128"/>
                          <a:ea typeface="Meiryo UI" panose="020B0604030504040204" pitchFamily="50" charset="-128"/>
                        </a:rPr>
                        <a:t>基準値</a:t>
                      </a:r>
                      <a:endParaRPr kumimoji="1" lang="en-US" altLang="zh-TW" sz="900" b="1" i="0" u="none" strike="noStrike" kern="1200">
                        <a:solidFill>
                          <a:srgbClr val="000000"/>
                        </a:solidFill>
                        <a:effectLst/>
                        <a:latin typeface="Meiryo UI" panose="020B0604030504040204" pitchFamily="50" charset="-128"/>
                        <a:ea typeface="Meiryo UI" panose="020B0604030504040204" pitchFamily="50" charset="-128"/>
                        <a:cs typeface="+mn-cs"/>
                      </a:endParaRPr>
                    </a:p>
                    <a:p>
                      <a:pPr marL="0" algn="ctr" defTabSz="914400" rtl="0" eaLnBrk="1" fontAlgn="ctr" latinLnBrk="0" hangingPunct="1"/>
                      <a:r>
                        <a:rPr kumimoji="1" lang="zh-TW" altLang="en-US" sz="500" b="1" i="0" u="none" strike="noStrike" kern="1200">
                          <a:solidFill>
                            <a:srgbClr val="000000"/>
                          </a:solidFill>
                          <a:effectLst/>
                          <a:latin typeface="Meiryo UI" panose="020B0604030504040204" pitchFamily="50" charset="-128"/>
                          <a:ea typeface="Meiryo UI" panose="020B0604030504040204" pitchFamily="50" charset="-128"/>
                          <a:cs typeface="+mn-cs"/>
                        </a:rPr>
                        <a:t>（</a:t>
                      </a:r>
                      <a:r>
                        <a:rPr kumimoji="1" lang="ja-JP" altLang="en-US" sz="500" b="1" i="0" u="none" strike="noStrike" kern="1200">
                          <a:solidFill>
                            <a:srgbClr val="000000"/>
                          </a:solidFill>
                          <a:effectLst/>
                          <a:latin typeface="Meiryo UI" panose="020B0604030504040204" pitchFamily="50" charset="-128"/>
                          <a:ea typeface="Meiryo UI" panose="020B0604030504040204" pitchFamily="50" charset="-128"/>
                          <a:cs typeface="+mn-cs"/>
                        </a:rPr>
                        <a:t>事業実施前</a:t>
                      </a:r>
                      <a:r>
                        <a:rPr kumimoji="1" lang="zh-TW" altLang="en-US" sz="500" b="1" i="0" u="none" strike="noStrike" kern="1200">
                          <a:solidFill>
                            <a:srgbClr val="000000"/>
                          </a:solidFill>
                          <a:effectLst/>
                          <a:latin typeface="Meiryo UI" panose="020B0604030504040204" pitchFamily="50" charset="-128"/>
                          <a:ea typeface="Meiryo UI" panose="020B0604030504040204" pitchFamily="50" charset="-128"/>
                          <a:cs typeface="+mn-cs"/>
                        </a:rPr>
                        <a:t>）</a:t>
                      </a:r>
                      <a:endParaRPr kumimoji="1" lang="en-US" altLang="ja-JP" sz="500" b="1" i="0" u="none" strike="noStrike" kern="1200">
                        <a:solidFill>
                          <a:srgbClr val="000000"/>
                        </a:solidFill>
                        <a:effectLst/>
                        <a:latin typeface="Meiryo UI" panose="020B0604030504040204" pitchFamily="50" charset="-128"/>
                        <a:ea typeface="Meiryo UI" panose="020B0604030504040204" pitchFamily="50" charset="-128"/>
                        <a:cs typeface="+mn-cs"/>
                      </a:endParaRPr>
                    </a:p>
                  </a:txBody>
                  <a:tcPr marL="0" marR="0"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accent4">
                        <a:lumMod val="40000"/>
                        <a:lumOff val="60000"/>
                      </a:schemeClr>
                    </a:solidFill>
                  </a:tcPr>
                </a:tc>
                <a:tc>
                  <a:txBody>
                    <a:bodyPr/>
                    <a:lstStyle/>
                    <a:p>
                      <a:pPr marL="0" marR="0" lvl="0" indent="0" algn="l" defTabSz="990564" rtl="0" eaLnBrk="1" fontAlgn="ctr" latinLnBrk="0" hangingPunct="1">
                        <a:lnSpc>
                          <a:spcPct val="100000"/>
                        </a:lnSpc>
                        <a:spcBef>
                          <a:spcPts val="0"/>
                        </a:spcBef>
                        <a:spcAft>
                          <a:spcPts val="0"/>
                        </a:spcAft>
                        <a:buClrTx/>
                        <a:buSzTx/>
                        <a:buFontTx/>
                        <a:buNone/>
                        <a:tabLst/>
                        <a:defRPr/>
                      </a:pPr>
                      <a:r>
                        <a:rPr kumimoji="1" lang="ja-JP"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（複数指標設定の場合は</a:t>
                      </a:r>
                      <a:r>
                        <a:rPr kumimoji="1" lang="en-US" altLang="ja-JP" sz="800" b="0" i="0" u="none" strike="noStrike" kern="1200">
                          <a:solidFill>
                            <a:srgbClr val="000000"/>
                          </a:solidFill>
                          <a:effectLst/>
                          <a:latin typeface="Meiryo UI" panose="020B0604030504040204" pitchFamily="50" charset="-128"/>
                          <a:ea typeface="Meiryo UI" panose="020B0604030504040204" pitchFamily="50" charset="-128"/>
                          <a:cs typeface="+mn-cs"/>
                        </a:rPr>
                        <a:t>KPI</a:t>
                      </a:r>
                      <a:r>
                        <a:rPr kumimoji="1" lang="ja-JP"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①、</a:t>
                      </a:r>
                      <a:r>
                        <a:rPr kumimoji="1" lang="en-US" altLang="ja-JP" sz="800" b="0" i="0" u="none" strike="noStrike" kern="1200">
                          <a:solidFill>
                            <a:srgbClr val="000000"/>
                          </a:solidFill>
                          <a:effectLst/>
                          <a:latin typeface="Meiryo UI" panose="020B0604030504040204" pitchFamily="50" charset="-128"/>
                          <a:ea typeface="Meiryo UI" panose="020B0604030504040204" pitchFamily="50" charset="-128"/>
                          <a:cs typeface="+mn-cs"/>
                        </a:rPr>
                        <a:t>KPI</a:t>
                      </a:r>
                      <a:r>
                        <a:rPr kumimoji="1" lang="ja-JP"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➁で分けて記載）</a:t>
                      </a:r>
                      <a:endParaRPr lang="en-GB" altLang="ja-JP" sz="800"/>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0" marR="0" lvl="0" indent="0" algn="l" defTabSz="990564" rtl="0" eaLnBrk="1" fontAlgn="ctr" latinLnBrk="0" hangingPunct="1">
                        <a:lnSpc>
                          <a:spcPct val="100000"/>
                        </a:lnSpc>
                        <a:spcBef>
                          <a:spcPts val="0"/>
                        </a:spcBef>
                        <a:spcAft>
                          <a:spcPts val="0"/>
                        </a:spcAft>
                        <a:buClrTx/>
                        <a:buSzTx/>
                        <a:buFontTx/>
                        <a:buNone/>
                        <a:tabLst/>
                        <a:defRPr/>
                      </a:pPr>
                      <a:r>
                        <a:rPr kumimoji="1" lang="ja-JP" altLang="en-US" sz="800" b="1" i="0" u="none" strike="noStrike" kern="1200">
                          <a:solidFill>
                            <a:srgbClr val="000000"/>
                          </a:solidFill>
                          <a:effectLst/>
                          <a:latin typeface="Meiryo UI" panose="020B0604030504040204" pitchFamily="50" charset="-128"/>
                          <a:ea typeface="Meiryo UI" panose="020B0604030504040204" pitchFamily="50" charset="-128"/>
                          <a:cs typeface="+mn-cs"/>
                        </a:rPr>
                        <a:t>目標値</a:t>
                      </a:r>
                      <a:endParaRPr kumimoji="1" lang="en-US" altLang="zh-TW" sz="800" b="1" i="0" u="none" strike="noStrike" kern="1200">
                        <a:solidFill>
                          <a:srgbClr val="000000"/>
                        </a:solidFill>
                        <a:effectLst/>
                        <a:latin typeface="Meiryo UI" panose="020B0604030504040204" pitchFamily="50" charset="-128"/>
                        <a:ea typeface="Meiryo UI" panose="020B0604030504040204" pitchFamily="50" charset="-128"/>
                        <a:cs typeface="+mn-cs"/>
                      </a:endParaRPr>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accent4">
                        <a:lumMod val="40000"/>
                        <a:lumOff val="60000"/>
                      </a:schemeClr>
                    </a:solidFill>
                  </a:tcPr>
                </a:tc>
                <a:tc>
                  <a:txBody>
                    <a:bodyPr/>
                    <a:lstStyle/>
                    <a:p>
                      <a:pPr marL="0" marR="0" lvl="0" indent="0" algn="l" defTabSz="990564" rtl="0" eaLnBrk="1" fontAlgn="ctr" latinLnBrk="0" hangingPunct="1">
                        <a:lnSpc>
                          <a:spcPct val="100000"/>
                        </a:lnSpc>
                        <a:spcBef>
                          <a:spcPts val="0"/>
                        </a:spcBef>
                        <a:spcAft>
                          <a:spcPts val="0"/>
                        </a:spcAft>
                        <a:buClrTx/>
                        <a:buSzTx/>
                        <a:buFontTx/>
                        <a:buNone/>
                        <a:tabLst/>
                        <a:defRPr/>
                      </a:pPr>
                      <a:r>
                        <a:rPr kumimoji="1" lang="ja-JP"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（複数指標設定の場合は</a:t>
                      </a:r>
                      <a:r>
                        <a:rPr kumimoji="1" lang="en-US" altLang="ja-JP" sz="800" b="0" i="0" u="none" strike="noStrike" kern="1200">
                          <a:solidFill>
                            <a:srgbClr val="000000"/>
                          </a:solidFill>
                          <a:effectLst/>
                          <a:latin typeface="Meiryo UI" panose="020B0604030504040204" pitchFamily="50" charset="-128"/>
                          <a:ea typeface="Meiryo UI" panose="020B0604030504040204" pitchFamily="50" charset="-128"/>
                          <a:cs typeface="+mn-cs"/>
                        </a:rPr>
                        <a:t>KPI</a:t>
                      </a:r>
                      <a:r>
                        <a:rPr kumimoji="1" lang="ja-JP"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①、</a:t>
                      </a:r>
                      <a:r>
                        <a:rPr kumimoji="1" lang="en-US" altLang="ja-JP" sz="800" b="0" i="0" u="none" strike="noStrike" kern="1200">
                          <a:solidFill>
                            <a:srgbClr val="000000"/>
                          </a:solidFill>
                          <a:effectLst/>
                          <a:latin typeface="Meiryo UI" panose="020B0604030504040204" pitchFamily="50" charset="-128"/>
                          <a:ea typeface="Meiryo UI" panose="020B0604030504040204" pitchFamily="50" charset="-128"/>
                          <a:cs typeface="+mn-cs"/>
                        </a:rPr>
                        <a:t>KPI</a:t>
                      </a:r>
                      <a:r>
                        <a:rPr kumimoji="1" lang="ja-JP"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➁で分けて記載）</a:t>
                      </a:r>
                      <a:endParaRPr lang="en-GB" altLang="ja-JP" sz="800"/>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kumimoji="1" lang="zh-TW" altLang="en-US" sz="800" b="1" i="0" u="none" strike="noStrike" kern="1200">
                          <a:solidFill>
                            <a:srgbClr val="000000"/>
                          </a:solidFill>
                          <a:effectLst/>
                          <a:latin typeface="Meiryo UI" panose="020B0604030504040204" pitchFamily="50" charset="-128"/>
                          <a:ea typeface="Meiryo UI" panose="020B0604030504040204" pitchFamily="50" charset="-128"/>
                          <a:cs typeface="+mn-cs"/>
                        </a:rPr>
                        <a:t>実績値</a:t>
                      </a:r>
                      <a:endParaRPr kumimoji="1" lang="en-US" altLang="zh-TW" sz="800" b="1" i="0" u="none" strike="noStrike" kern="1200">
                        <a:solidFill>
                          <a:srgbClr val="000000"/>
                        </a:solidFill>
                        <a:effectLst/>
                        <a:latin typeface="Meiryo UI" panose="020B0604030504040204" pitchFamily="50" charset="-128"/>
                        <a:ea typeface="Meiryo UI" panose="020B0604030504040204" pitchFamily="50" charset="-128"/>
                        <a:cs typeface="+mn-cs"/>
                      </a:endParaRPr>
                    </a:p>
                    <a:p>
                      <a:pPr marL="0" algn="ctr" defTabSz="914400" rtl="0" eaLnBrk="1" fontAlgn="ctr" latinLnBrk="0" hangingPunct="1"/>
                      <a:r>
                        <a:rPr kumimoji="1" lang="zh-TW" altLang="en-US" sz="500" b="1" i="0" u="none" strike="noStrike" kern="1200">
                          <a:solidFill>
                            <a:srgbClr val="000000"/>
                          </a:solidFill>
                          <a:effectLst/>
                          <a:latin typeface="Meiryo UI" panose="020B0604030504040204" pitchFamily="50" charset="-128"/>
                          <a:ea typeface="Meiryo UI" panose="020B0604030504040204" pitchFamily="50" charset="-128"/>
                          <a:cs typeface="+mn-cs"/>
                        </a:rPr>
                        <a:t>（完了報告時点）</a:t>
                      </a:r>
                      <a:endParaRPr kumimoji="1" lang="en-US" sz="500" b="1" i="0" u="none" strike="noStrike" kern="1200">
                        <a:solidFill>
                          <a:srgbClr val="000000"/>
                        </a:solidFill>
                        <a:effectLst/>
                        <a:latin typeface="Meiryo UI" panose="020B0604030504040204" pitchFamily="50" charset="-128"/>
                        <a:ea typeface="Meiryo UI" panose="020B0604030504040204" pitchFamily="50" charset="-128"/>
                        <a:cs typeface="+mn-cs"/>
                      </a:endParaRPr>
                    </a:p>
                  </a:txBody>
                  <a:tcPr marL="0" marR="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accent4">
                        <a:lumMod val="40000"/>
                        <a:lumOff val="60000"/>
                      </a:schemeClr>
                    </a:solidFill>
                  </a:tcPr>
                </a:tc>
                <a:tc>
                  <a:txBody>
                    <a:bodyPr/>
                    <a:lstStyle/>
                    <a:p>
                      <a:pPr marL="0" marR="0" lvl="0" indent="0" algn="l" defTabSz="990564" rtl="0" eaLnBrk="1" fontAlgn="ctr" latinLnBrk="0" hangingPunct="1">
                        <a:lnSpc>
                          <a:spcPct val="100000"/>
                        </a:lnSpc>
                        <a:spcBef>
                          <a:spcPts val="0"/>
                        </a:spcBef>
                        <a:spcAft>
                          <a:spcPts val="0"/>
                        </a:spcAft>
                        <a:buClrTx/>
                        <a:buSzTx/>
                        <a:buFontTx/>
                        <a:buNone/>
                        <a:tabLst/>
                        <a:defRPr/>
                      </a:pPr>
                      <a:r>
                        <a:rPr kumimoji="1" lang="ja-JP"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（複数指標設定の場合は</a:t>
                      </a:r>
                      <a:r>
                        <a:rPr kumimoji="1" lang="en-US" altLang="ja-JP" sz="800" b="0" i="0" u="none" strike="noStrike" kern="1200">
                          <a:solidFill>
                            <a:srgbClr val="000000"/>
                          </a:solidFill>
                          <a:effectLst/>
                          <a:latin typeface="Meiryo UI" panose="020B0604030504040204" pitchFamily="50" charset="-128"/>
                          <a:ea typeface="Meiryo UI" panose="020B0604030504040204" pitchFamily="50" charset="-128"/>
                          <a:cs typeface="+mn-cs"/>
                        </a:rPr>
                        <a:t>KPI</a:t>
                      </a:r>
                      <a:r>
                        <a:rPr kumimoji="1" lang="ja-JP"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①、</a:t>
                      </a:r>
                      <a:r>
                        <a:rPr kumimoji="1" lang="en-US" altLang="ja-JP" sz="800" b="0" i="0" u="none" strike="noStrike" kern="1200">
                          <a:solidFill>
                            <a:srgbClr val="000000"/>
                          </a:solidFill>
                          <a:effectLst/>
                          <a:latin typeface="Meiryo UI" panose="020B0604030504040204" pitchFamily="50" charset="-128"/>
                          <a:ea typeface="Meiryo UI" panose="020B0604030504040204" pitchFamily="50" charset="-128"/>
                          <a:cs typeface="+mn-cs"/>
                        </a:rPr>
                        <a:t>KPI</a:t>
                      </a:r>
                      <a:r>
                        <a:rPr kumimoji="1" lang="ja-JP"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➁で分けて記載）</a:t>
                      </a:r>
                      <a:endParaRPr lang="en-GB" altLang="ja-JP" sz="800"/>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687617958"/>
                  </a:ext>
                </a:extLst>
              </a:tr>
            </a:tbl>
          </a:graphicData>
        </a:graphic>
      </p:graphicFrame>
      <p:sp>
        <p:nvSpPr>
          <p:cNvPr id="27" name="正方形/長方形 26">
            <a:extLst>
              <a:ext uri="{FF2B5EF4-FFF2-40B4-BE49-F238E27FC236}">
                <a16:creationId xmlns:a16="http://schemas.microsoft.com/office/drawing/2014/main" id="{BAD280B4-6D1E-4DB3-BA52-B9FC756C9F5A}"/>
              </a:ext>
            </a:extLst>
          </p:cNvPr>
          <p:cNvSpPr/>
          <p:nvPr/>
        </p:nvSpPr>
        <p:spPr bwMode="gray">
          <a:xfrm>
            <a:off x="185559" y="73891"/>
            <a:ext cx="9497117" cy="791158"/>
          </a:xfrm>
          <a:prstGeom prst="rect">
            <a:avLst/>
          </a:prstGeom>
          <a:solidFill>
            <a:schemeClr val="accent2">
              <a:lumMod val="20000"/>
              <a:lumOff val="80000"/>
            </a:schemeClr>
          </a:solidFill>
          <a:ln w="635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200" b="0" i="0" u="none" strike="noStrike" kern="1200" cap="none" spc="0" normalizeH="0" baseline="0" noProof="0">
              <a:ln>
                <a:noFill/>
              </a:ln>
              <a:effectLst/>
              <a:uLnTx/>
              <a:uFillTx/>
              <a:latin typeface="Meiryo UI" panose="020B0604030504040204" pitchFamily="50" charset="-128"/>
              <a:ea typeface="Meiryo UI" panose="020B0604030504040204" pitchFamily="50" charset="-128"/>
              <a:cs typeface="+mn-cs"/>
            </a:endParaRPr>
          </a:p>
        </p:txBody>
      </p:sp>
      <p:sp>
        <p:nvSpPr>
          <p:cNvPr id="35" name="四角形: 角を丸くする 34">
            <a:extLst>
              <a:ext uri="{FF2B5EF4-FFF2-40B4-BE49-F238E27FC236}">
                <a16:creationId xmlns:a16="http://schemas.microsoft.com/office/drawing/2014/main" id="{3EDE90BF-8369-9F14-AA42-A03625C6AE3D}"/>
              </a:ext>
            </a:extLst>
          </p:cNvPr>
          <p:cNvSpPr/>
          <p:nvPr/>
        </p:nvSpPr>
        <p:spPr bwMode="gray">
          <a:xfrm>
            <a:off x="7086740" y="382288"/>
            <a:ext cx="2552727" cy="180000"/>
          </a:xfrm>
          <a:prstGeom prst="roundRect">
            <a:avLst/>
          </a:prstGeom>
          <a:solidFill>
            <a:schemeClr val="bg1"/>
          </a:solidFill>
          <a:ln w="635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zh-TW" altLang="en-US" sz="9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補助対象経費 総額：</a:t>
            </a:r>
            <a:r>
              <a:rPr kumimoji="1" lang="en-US" altLang="ja-JP" sz="9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X,XXX,XXX </a:t>
            </a:r>
            <a:r>
              <a:rPr kumimoji="1" lang="ja-JP" altLang="en-US" sz="9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円</a:t>
            </a:r>
          </a:p>
        </p:txBody>
      </p:sp>
      <p:sp>
        <p:nvSpPr>
          <p:cNvPr id="36" name="四角形: 角を丸くする 35">
            <a:extLst>
              <a:ext uri="{FF2B5EF4-FFF2-40B4-BE49-F238E27FC236}">
                <a16:creationId xmlns:a16="http://schemas.microsoft.com/office/drawing/2014/main" id="{0E5A4ED7-2037-7763-066D-821D2D50BFB3}"/>
              </a:ext>
            </a:extLst>
          </p:cNvPr>
          <p:cNvSpPr/>
          <p:nvPr/>
        </p:nvSpPr>
        <p:spPr bwMode="gray">
          <a:xfrm>
            <a:off x="7086740" y="586534"/>
            <a:ext cx="2552727" cy="180000"/>
          </a:xfrm>
          <a:prstGeom prst="roundRect">
            <a:avLst/>
          </a:prstGeom>
          <a:solidFill>
            <a:schemeClr val="bg1"/>
          </a:solidFill>
          <a:ln w="635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zh-TW" altLang="en-US" sz="900" b="1">
                <a:solidFill>
                  <a:prstClr val="black"/>
                </a:solidFill>
                <a:latin typeface="Meiryo UI" panose="020B0604030504040204" pitchFamily="50" charset="-128"/>
                <a:ea typeface="Meiryo UI" panose="020B0604030504040204" pitchFamily="50" charset="-128"/>
                <a:cs typeface="+mn-cs"/>
              </a:rPr>
              <a:t>申請補助金額 総額：</a:t>
            </a:r>
            <a:r>
              <a:rPr kumimoji="1" lang="en-US" altLang="ja-JP" sz="900" b="1">
                <a:solidFill>
                  <a:prstClr val="black"/>
                </a:solidFill>
                <a:latin typeface="Meiryo UI" panose="020B0604030504040204" pitchFamily="50" charset="-128"/>
                <a:ea typeface="Meiryo UI" panose="020B0604030504040204" pitchFamily="50" charset="-128"/>
                <a:cs typeface="+mn-cs"/>
              </a:rPr>
              <a:t>X,XXX,XXX</a:t>
            </a:r>
            <a:r>
              <a:rPr kumimoji="1" lang="en-US" altLang="ja-JP" sz="9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en-US" sz="9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円</a:t>
            </a:r>
          </a:p>
        </p:txBody>
      </p:sp>
      <p:sp>
        <p:nvSpPr>
          <p:cNvPr id="45" name="テキスト ボックス 44">
            <a:extLst>
              <a:ext uri="{FF2B5EF4-FFF2-40B4-BE49-F238E27FC236}">
                <a16:creationId xmlns:a16="http://schemas.microsoft.com/office/drawing/2014/main" id="{EF4BB96D-29AB-D7BB-5067-AF146BD39B87}"/>
              </a:ext>
            </a:extLst>
          </p:cNvPr>
          <p:cNvSpPr txBox="1"/>
          <p:nvPr/>
        </p:nvSpPr>
        <p:spPr bwMode="gray">
          <a:xfrm>
            <a:off x="306120" y="115591"/>
            <a:ext cx="2497142" cy="178806"/>
          </a:xfrm>
          <a:prstGeom prst="rect">
            <a:avLst/>
          </a:prstGeom>
          <a:solidFill>
            <a:schemeClr val="accent2"/>
          </a:solidFill>
        </p:spPr>
        <p:txBody>
          <a:bodyPr vert="horz" wrap="none" lIns="0" tIns="0" rIns="0" bIns="0" rtlCol="0" anchor="ctr">
            <a:noAutofit/>
          </a:bodyPr>
          <a:lstStyle/>
          <a:p>
            <a:pPr algn="ctr"/>
            <a:r>
              <a:rPr kumimoji="1" lang="ja-JP" altLang="en-US" sz="1000" b="1">
                <a:solidFill>
                  <a:schemeClr val="bg1"/>
                </a:solidFill>
                <a:latin typeface="Meiryo UI" panose="020B0604030504040204" pitchFamily="50" charset="-128"/>
                <a:ea typeface="Meiryo UI" panose="020B0604030504040204" pitchFamily="50" charset="-128"/>
              </a:rPr>
              <a:t>実績報告書</a:t>
            </a:r>
            <a:endParaRPr kumimoji="1" lang="en-US" altLang="ja-JP" sz="1000" b="1">
              <a:solidFill>
                <a:schemeClr val="bg1"/>
              </a:solidFill>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6627D624-A602-C2A5-92E4-58F7E274D642}"/>
              </a:ext>
            </a:extLst>
          </p:cNvPr>
          <p:cNvSpPr txBox="1"/>
          <p:nvPr/>
        </p:nvSpPr>
        <p:spPr bwMode="gray">
          <a:xfrm>
            <a:off x="306120" y="292251"/>
            <a:ext cx="6741033" cy="572798"/>
          </a:xfrm>
          <a:prstGeom prst="rect">
            <a:avLst/>
          </a:prstGeom>
        </p:spPr>
        <p:txBody>
          <a:bodyPr vert="horz" wrap="none" lIns="0" tIns="0" rIns="0" bIns="0" rtlCol="0" anchor="ctr">
            <a:noAutofit/>
          </a:bodyPr>
          <a:lstStyle/>
          <a:p>
            <a:r>
              <a:rPr kumimoji="1" lang="ja-JP" altLang="en-US" sz="900" b="1">
                <a:latin typeface="Meiryo UI" panose="020B0604030504040204" pitchFamily="50" charset="-128"/>
                <a:ea typeface="Meiryo UI" panose="020B0604030504040204" pitchFamily="50" charset="-128"/>
              </a:rPr>
              <a:t>補助事業名：</a:t>
            </a:r>
            <a:r>
              <a:rPr kumimoji="1" lang="en-US" altLang="ja-JP" sz="900" b="1">
                <a:latin typeface="Meiryo UI" panose="020B0604030504040204" pitchFamily="50" charset="-128"/>
                <a:ea typeface="Meiryo UI" panose="020B0604030504040204" pitchFamily="50" charset="-128"/>
              </a:rPr>
              <a:t>XXXX</a:t>
            </a:r>
          </a:p>
          <a:p>
            <a:r>
              <a:rPr kumimoji="1" lang="ja-JP" altLang="en-US" sz="900" b="1">
                <a:latin typeface="Meiryo UI" panose="020B0604030504040204" pitchFamily="50" charset="-128"/>
                <a:ea typeface="Meiryo UI" panose="020B0604030504040204" pitchFamily="50" charset="-128"/>
                <a:cs typeface="Arial"/>
              </a:rPr>
              <a:t>補助対象事業者名：</a:t>
            </a:r>
            <a:r>
              <a:rPr kumimoji="1" lang="en-US" altLang="ja-JP" sz="900" b="1">
                <a:latin typeface="Meiryo UI" panose="020B0604030504040204" pitchFamily="50" charset="-128"/>
                <a:ea typeface="Meiryo UI" panose="020B0604030504040204" pitchFamily="50" charset="-128"/>
              </a:rPr>
              <a:t>XXXX</a:t>
            </a:r>
            <a:endParaRPr kumimoji="1" lang="en-US" altLang="ja-JP" sz="900" b="1">
              <a:latin typeface="Meiryo UI" panose="020B0604030504040204" pitchFamily="50" charset="-128"/>
              <a:ea typeface="Meiryo UI" panose="020B0604030504040204" pitchFamily="50" charset="-128"/>
              <a:cs typeface="Arial"/>
            </a:endParaRPr>
          </a:p>
          <a:p>
            <a:r>
              <a:rPr kumimoji="1" lang="ja-JP" altLang="en-US" sz="800" b="1">
                <a:latin typeface="Meiryo UI" panose="020B0604030504040204" pitchFamily="50" charset="-128"/>
                <a:ea typeface="Meiryo UI" panose="020B0604030504040204" pitchFamily="50" charset="-128"/>
              </a:rPr>
              <a:t>対策計画名：</a:t>
            </a:r>
            <a:r>
              <a:rPr kumimoji="1" lang="en-US" altLang="ja-JP" sz="800" b="1">
                <a:latin typeface="Meiryo UI" panose="020B0604030504040204" pitchFamily="50" charset="-128"/>
                <a:ea typeface="Meiryo UI" panose="020B0604030504040204" pitchFamily="50" charset="-128"/>
              </a:rPr>
              <a:t>XXXX</a:t>
            </a:r>
            <a:r>
              <a:rPr kumimoji="1" lang="ja-JP" altLang="en-US" sz="800" b="1">
                <a:latin typeface="Meiryo UI" panose="020B0604030504040204" pitchFamily="50" charset="-128"/>
                <a:ea typeface="Meiryo UI" panose="020B0604030504040204" pitchFamily="50" charset="-128"/>
              </a:rPr>
              <a:t>　（申請主体名：</a:t>
            </a:r>
            <a:r>
              <a:rPr kumimoji="1" lang="en-US" altLang="ja-JP" sz="800" b="1">
                <a:latin typeface="Meiryo UI" panose="020B0604030504040204" pitchFamily="50" charset="-128"/>
                <a:ea typeface="Meiryo UI" panose="020B0604030504040204" pitchFamily="50" charset="-128"/>
              </a:rPr>
              <a:t>XXXX</a:t>
            </a:r>
            <a:r>
              <a:rPr kumimoji="1" lang="ja-JP" altLang="en-US" sz="800" b="1">
                <a:latin typeface="Meiryo UI" panose="020B0604030504040204" pitchFamily="50" charset="-128"/>
                <a:ea typeface="Meiryo UI" panose="020B0604030504040204" pitchFamily="50" charset="-128"/>
              </a:rPr>
              <a:t>）</a:t>
            </a:r>
            <a:endParaRPr kumimoji="1" lang="en-US" altLang="ja-JP" sz="800" b="1">
              <a:latin typeface="Meiryo UI" panose="020B0604030504040204" pitchFamily="50" charset="-128"/>
              <a:ea typeface="Meiryo UI" panose="020B0604030504040204" pitchFamily="50" charset="-128"/>
            </a:endParaRPr>
          </a:p>
          <a:p>
            <a:r>
              <a:rPr kumimoji="1" lang="ja-JP" altLang="en-US" sz="800" b="1">
                <a:latin typeface="Meiryo UI" panose="020B0604030504040204" pitchFamily="50" charset="-128"/>
                <a:ea typeface="Meiryo UI" panose="020B0604030504040204" pitchFamily="50" charset="-128"/>
              </a:rPr>
              <a:t>対象地域：</a:t>
            </a:r>
            <a:r>
              <a:rPr kumimoji="1" lang="en-US" altLang="ja-JP" sz="800" b="1">
                <a:latin typeface="Meiryo UI" panose="020B0604030504040204" pitchFamily="50" charset="-128"/>
                <a:ea typeface="Meiryo UI" panose="020B0604030504040204" pitchFamily="50" charset="-128"/>
              </a:rPr>
              <a:t>XX</a:t>
            </a:r>
            <a:r>
              <a:rPr kumimoji="1" lang="ja-JP" altLang="en-US" sz="800" b="1">
                <a:latin typeface="Meiryo UI" panose="020B0604030504040204" pitchFamily="50" charset="-128"/>
                <a:ea typeface="Meiryo UI" panose="020B0604030504040204" pitchFamily="50" charset="-128"/>
              </a:rPr>
              <a:t>県</a:t>
            </a:r>
            <a:r>
              <a:rPr kumimoji="1" lang="en-US" altLang="ja-JP" sz="800" b="1">
                <a:latin typeface="Meiryo UI" panose="020B0604030504040204" pitchFamily="50" charset="-128"/>
                <a:ea typeface="Meiryo UI" panose="020B0604030504040204" pitchFamily="50" charset="-128"/>
              </a:rPr>
              <a:t>XXXX</a:t>
            </a:r>
            <a:r>
              <a:rPr kumimoji="1" lang="ja-JP" altLang="en-US" sz="800" b="1">
                <a:latin typeface="Meiryo UI" panose="020B0604030504040204" pitchFamily="50" charset="-128"/>
                <a:ea typeface="Meiryo UI" panose="020B0604030504040204" pitchFamily="50" charset="-128"/>
              </a:rPr>
              <a:t>市</a:t>
            </a:r>
            <a:r>
              <a:rPr kumimoji="1" lang="en-US" altLang="ja-JP" sz="800" b="1">
                <a:latin typeface="Meiryo UI" panose="020B0604030504040204" pitchFamily="50" charset="-128"/>
                <a:ea typeface="Meiryo UI" panose="020B0604030504040204" pitchFamily="50" charset="-128"/>
              </a:rPr>
              <a:t>XXXX</a:t>
            </a:r>
            <a:r>
              <a:rPr kumimoji="1" lang="ja-JP" altLang="en-US" sz="800" b="1">
                <a:latin typeface="Meiryo UI" panose="020B0604030504040204" pitchFamily="50" charset="-128"/>
                <a:ea typeface="Meiryo UI" panose="020B0604030504040204" pitchFamily="50" charset="-128"/>
              </a:rPr>
              <a:t>エリア</a:t>
            </a:r>
            <a:endParaRPr kumimoji="1" lang="en-US" altLang="ja-JP" sz="800" b="1">
              <a:latin typeface="Meiryo UI" panose="020B0604030504040204" pitchFamily="50" charset="-128"/>
              <a:ea typeface="Meiryo UI" panose="020B0604030504040204" pitchFamily="50" charset="-128"/>
            </a:endParaRPr>
          </a:p>
        </p:txBody>
      </p:sp>
      <p:graphicFrame>
        <p:nvGraphicFramePr>
          <p:cNvPr id="24" name="表 23">
            <a:extLst>
              <a:ext uri="{FF2B5EF4-FFF2-40B4-BE49-F238E27FC236}">
                <a16:creationId xmlns:a16="http://schemas.microsoft.com/office/drawing/2014/main" id="{BD910022-79C0-8DE7-F291-C95321345E8A}"/>
              </a:ext>
            </a:extLst>
          </p:cNvPr>
          <p:cNvGraphicFramePr>
            <a:graphicFrameLocks noGrp="1"/>
          </p:cNvGraphicFramePr>
          <p:nvPr>
            <p:extLst>
              <p:ext uri="{D42A27DB-BD31-4B8C-83A1-F6EECF244321}">
                <p14:modId xmlns:p14="http://schemas.microsoft.com/office/powerpoint/2010/main" val="1787203135"/>
              </p:ext>
            </p:extLst>
          </p:nvPr>
        </p:nvGraphicFramePr>
        <p:xfrm>
          <a:off x="5036120" y="3122623"/>
          <a:ext cx="4646553" cy="2770476"/>
        </p:xfrm>
        <a:graphic>
          <a:graphicData uri="http://schemas.openxmlformats.org/drawingml/2006/table">
            <a:tbl>
              <a:tblPr firstRow="1" bandRow="1">
                <a:tableStyleId>{5C22544A-7EE6-4342-B048-85BDC9FD1C3A}</a:tableStyleId>
              </a:tblPr>
              <a:tblGrid>
                <a:gridCol w="288406">
                  <a:extLst>
                    <a:ext uri="{9D8B030D-6E8A-4147-A177-3AD203B41FA5}">
                      <a16:colId xmlns:a16="http://schemas.microsoft.com/office/drawing/2014/main" val="1331882077"/>
                    </a:ext>
                  </a:extLst>
                </a:gridCol>
                <a:gridCol w="4358147">
                  <a:extLst>
                    <a:ext uri="{9D8B030D-6E8A-4147-A177-3AD203B41FA5}">
                      <a16:colId xmlns:a16="http://schemas.microsoft.com/office/drawing/2014/main" val="2973050280"/>
                    </a:ext>
                  </a:extLst>
                </a:gridCol>
              </a:tblGrid>
              <a:tr h="1501754">
                <a:tc>
                  <a:txBody>
                    <a:bodyPr/>
                    <a:lstStyle/>
                    <a:p>
                      <a:pPr algn="ctr"/>
                      <a:r>
                        <a:rPr kumimoji="1" lang="ja-JP" altLang="en-US" sz="800" b="1">
                          <a:solidFill>
                            <a:schemeClr val="tx1"/>
                          </a:solidFill>
                          <a:latin typeface="Meiryo UI" panose="020B0604030504040204" pitchFamily="50" charset="-128"/>
                          <a:ea typeface="Meiryo UI" panose="020B0604030504040204" pitchFamily="50" charset="-128"/>
                        </a:rPr>
                        <a:t>補助事業の結果・成果</a:t>
                      </a:r>
                    </a:p>
                  </a:txBody>
                  <a:tcPr marL="63305" marR="63305" marT="31652" marB="31652"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a:txBody>
                    <a:bodyPr/>
                    <a:lstStyle/>
                    <a:p>
                      <a:pPr marL="171450" indent="-171450">
                        <a:spcBef>
                          <a:spcPts val="600"/>
                        </a:spcBef>
                        <a:buFont typeface="Wingdings" panose="05000000000000000000" pitchFamily="2" charset="2"/>
                        <a:buChar char="Ø"/>
                      </a:pPr>
                      <a:r>
                        <a:rPr kumimoji="1" lang="ja-JP" altLang="en-US" sz="800" b="1" kern="1200">
                          <a:solidFill>
                            <a:schemeClr val="tx1"/>
                          </a:solidFill>
                          <a:latin typeface="Meiryo UI" panose="020B0604030504040204" pitchFamily="50" charset="-128"/>
                          <a:ea typeface="Meiryo UI" panose="020B0604030504040204" pitchFamily="50" charset="-128"/>
                          <a:cs typeface="+mn-cs"/>
                        </a:rPr>
                        <a:t>補助事業実施の結果・実績</a:t>
                      </a:r>
                      <a:endParaRPr kumimoji="1" lang="en-US" altLang="ja-JP" sz="800" b="1" kern="1200">
                        <a:solidFill>
                          <a:schemeClr val="tx1"/>
                        </a:solidFill>
                        <a:latin typeface="Meiryo UI" panose="020B0604030504040204" pitchFamily="50" charset="-128"/>
                        <a:ea typeface="Meiryo UI" panose="020B0604030504040204" pitchFamily="50" charset="-128"/>
                        <a:cs typeface="+mn-cs"/>
                      </a:endParaRPr>
                    </a:p>
                    <a:p>
                      <a:pPr marL="180000" indent="-108000">
                        <a:buFont typeface="Arial" panose="020B0604020202020204" pitchFamily="34" charset="0"/>
                        <a:buChar char="•"/>
                      </a:pPr>
                      <a:r>
                        <a:rPr kumimoji="1" lang="en-US" altLang="ja-JP" sz="800" b="0" kern="1200">
                          <a:solidFill>
                            <a:schemeClr val="tx1"/>
                          </a:solidFill>
                          <a:latin typeface="Meiryo UI" panose="020B0604030504040204" pitchFamily="50" charset="-128"/>
                          <a:ea typeface="Meiryo UI" panose="020B0604030504040204" pitchFamily="50" charset="-128"/>
                          <a:cs typeface="+mn-cs"/>
                        </a:rPr>
                        <a:t>XXXX</a:t>
                      </a:r>
                    </a:p>
                    <a:p>
                      <a:pPr marL="180000" indent="-108000">
                        <a:buFont typeface="Arial" panose="020B0604020202020204" pitchFamily="34" charset="0"/>
                        <a:buChar char="•"/>
                      </a:pPr>
                      <a:r>
                        <a:rPr kumimoji="1" lang="en-US" altLang="ja-JP" sz="800" b="0" kern="1200">
                          <a:solidFill>
                            <a:schemeClr val="tx1"/>
                          </a:solidFill>
                          <a:latin typeface="Meiryo UI" panose="020B0604030504040204" pitchFamily="50" charset="-128"/>
                          <a:ea typeface="Meiryo UI" panose="020B0604030504040204" pitchFamily="50" charset="-128"/>
                          <a:cs typeface="+mn-cs"/>
                        </a:rPr>
                        <a:t>XXXX</a:t>
                      </a:r>
                    </a:p>
                    <a:p>
                      <a:pPr marL="180000" indent="-108000">
                        <a:buFont typeface="Arial" panose="020B0604020202020204" pitchFamily="34" charset="0"/>
                        <a:buChar char="•"/>
                      </a:pPr>
                      <a:r>
                        <a:rPr kumimoji="1" lang="en-US" altLang="ja-JP" sz="800" b="0" kern="1200">
                          <a:solidFill>
                            <a:schemeClr val="tx1"/>
                          </a:solidFill>
                          <a:latin typeface="Meiryo UI" panose="020B0604030504040204" pitchFamily="50" charset="-128"/>
                          <a:ea typeface="Meiryo UI" panose="020B0604030504040204" pitchFamily="50" charset="-128"/>
                          <a:cs typeface="+mn-cs"/>
                        </a:rPr>
                        <a:t>XXXX</a:t>
                      </a:r>
                    </a:p>
                    <a:p>
                      <a:pPr marL="180000" indent="-108000">
                        <a:buFont typeface="Arial" panose="020B0604020202020204" pitchFamily="34" charset="0"/>
                        <a:buChar char="•"/>
                      </a:pPr>
                      <a:endParaRPr kumimoji="1" lang="en-US" altLang="ja-JP" sz="800" b="0" kern="1200">
                        <a:solidFill>
                          <a:schemeClr val="tx1"/>
                        </a:solidFill>
                        <a:latin typeface="Meiryo UI" panose="020B0604030504040204" pitchFamily="50" charset="-128"/>
                        <a:ea typeface="Meiryo UI" panose="020B0604030504040204" pitchFamily="50" charset="-128"/>
                        <a:cs typeface="+mn-cs"/>
                      </a:endParaRPr>
                    </a:p>
                    <a:p>
                      <a:pPr marL="72000" indent="0">
                        <a:buFont typeface="Arial" panose="020B0604020202020204" pitchFamily="34" charset="0"/>
                        <a:buNone/>
                      </a:pPr>
                      <a:endParaRPr kumimoji="1" lang="en-US" altLang="ja-JP" sz="800" b="0" kern="1200">
                        <a:solidFill>
                          <a:schemeClr val="tx1"/>
                        </a:solidFill>
                        <a:latin typeface="Meiryo UI" panose="020B0604030504040204" pitchFamily="50" charset="-128"/>
                        <a:ea typeface="Meiryo UI" panose="020B0604030504040204" pitchFamily="50" charset="-128"/>
                        <a:cs typeface="+mn-cs"/>
                      </a:endParaRPr>
                    </a:p>
                    <a:p>
                      <a:pPr marL="171450" indent="-171450">
                        <a:spcBef>
                          <a:spcPts val="600"/>
                        </a:spcBef>
                        <a:buFont typeface="Wingdings" panose="05000000000000000000" pitchFamily="2" charset="2"/>
                        <a:buChar char="Ø"/>
                      </a:pPr>
                      <a:r>
                        <a:rPr kumimoji="1" lang="ja-JP" altLang="en-US" sz="800" b="1" kern="1200">
                          <a:solidFill>
                            <a:schemeClr val="tx1"/>
                          </a:solidFill>
                          <a:latin typeface="Meiryo UI" panose="020B0604030504040204" pitchFamily="50" charset="-128"/>
                          <a:ea typeface="Meiryo UI" panose="020B0604030504040204" pitchFamily="50" charset="-128"/>
                          <a:cs typeface="+mn-cs"/>
                        </a:rPr>
                        <a:t>事業目的に対する成果</a:t>
                      </a:r>
                      <a:endParaRPr kumimoji="1" lang="en-US" altLang="ja-JP" sz="800" b="1" kern="1200">
                        <a:solidFill>
                          <a:schemeClr val="tx1"/>
                        </a:solidFill>
                        <a:latin typeface="Meiryo UI" panose="020B0604030504040204" pitchFamily="50" charset="-128"/>
                        <a:ea typeface="Meiryo UI" panose="020B0604030504040204" pitchFamily="50" charset="-128"/>
                        <a:cs typeface="+mn-cs"/>
                      </a:endParaRPr>
                    </a:p>
                    <a:p>
                      <a:pPr marL="180000" indent="-108000">
                        <a:buFont typeface="Arial" panose="020B0604020202020204" pitchFamily="34" charset="0"/>
                        <a:buChar char="•"/>
                      </a:pPr>
                      <a:r>
                        <a:rPr kumimoji="1" lang="en-US" altLang="ja-JP" sz="800" b="0" kern="1200">
                          <a:solidFill>
                            <a:schemeClr val="tx1"/>
                          </a:solidFill>
                          <a:latin typeface="Meiryo UI" panose="020B0604030504040204" pitchFamily="50" charset="-128"/>
                          <a:ea typeface="Meiryo UI" panose="020B0604030504040204" pitchFamily="50" charset="-128"/>
                          <a:cs typeface="+mn-cs"/>
                        </a:rPr>
                        <a:t>XXXX</a:t>
                      </a:r>
                    </a:p>
                    <a:p>
                      <a:pPr marL="180000" indent="-108000">
                        <a:buFont typeface="Arial" panose="020B0604020202020204" pitchFamily="34" charset="0"/>
                        <a:buChar char="•"/>
                      </a:pPr>
                      <a:r>
                        <a:rPr kumimoji="1" lang="en-US" altLang="ja-JP" sz="800" b="0" kern="1200">
                          <a:solidFill>
                            <a:schemeClr val="tx1"/>
                          </a:solidFill>
                          <a:latin typeface="Meiryo UI" panose="020B0604030504040204" pitchFamily="50" charset="-128"/>
                          <a:ea typeface="Meiryo UI" panose="020B0604030504040204" pitchFamily="50" charset="-128"/>
                          <a:cs typeface="+mn-cs"/>
                        </a:rPr>
                        <a:t>XXXX</a:t>
                      </a:r>
                    </a:p>
                    <a:p>
                      <a:pPr marL="180000" indent="-108000">
                        <a:buFont typeface="Arial" panose="020B0604020202020204" pitchFamily="34" charset="0"/>
                        <a:buChar char="•"/>
                      </a:pPr>
                      <a:r>
                        <a:rPr kumimoji="1" lang="en-US" altLang="ja-JP" sz="800" b="0" kern="1200">
                          <a:solidFill>
                            <a:schemeClr val="tx1"/>
                          </a:solidFill>
                          <a:latin typeface="Meiryo UI" panose="020B0604030504040204" pitchFamily="50" charset="-128"/>
                          <a:ea typeface="Meiryo UI" panose="020B0604030504040204" pitchFamily="50" charset="-128"/>
                          <a:cs typeface="+mn-cs"/>
                        </a:rPr>
                        <a:t>XXXX</a:t>
                      </a:r>
                    </a:p>
                  </a:txBody>
                  <a:tcPr marL="63305" marR="63305" marT="31652" marB="31652">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000109905"/>
                  </a:ext>
                </a:extLst>
              </a:tr>
              <a:tr h="1268722">
                <a:tc>
                  <a:txBody>
                    <a:bodyPr/>
                    <a:lstStyle/>
                    <a:p>
                      <a:pPr algn="ctr"/>
                      <a:r>
                        <a:rPr lang="ja-JP" altLang="en-US" sz="800" b="1">
                          <a:latin typeface="Meiryo UI" panose="020B0604030504040204" pitchFamily="50" charset="-128"/>
                          <a:ea typeface="Meiryo UI" panose="020B0604030504040204" pitchFamily="50" charset="-128"/>
                        </a:rPr>
                        <a:t>事業の評価</a:t>
                      </a:r>
                    </a:p>
                  </a:txBody>
                  <a:tcPr marL="63305" marR="63305" marT="31652" marB="31652"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a:txBody>
                    <a:bodyPr/>
                    <a:lstStyle/>
                    <a:p>
                      <a:pPr marL="171450" indent="-171450">
                        <a:buFont typeface="Wingdings" panose="05000000000000000000" pitchFamily="2" charset="2"/>
                        <a:buChar char="Ø"/>
                      </a:pPr>
                      <a:r>
                        <a:rPr kumimoji="1" lang="ja-JP" altLang="en-US" sz="800" b="1" kern="1200">
                          <a:solidFill>
                            <a:schemeClr val="tx1"/>
                          </a:solidFill>
                          <a:latin typeface="Meiryo UI" panose="020B0604030504040204" pitchFamily="50" charset="-128"/>
                          <a:ea typeface="Meiryo UI" panose="020B0604030504040204" pitchFamily="50" charset="-128"/>
                          <a:cs typeface="+mn-cs"/>
                        </a:rPr>
                        <a:t>うまくいった点とその理由</a:t>
                      </a:r>
                      <a:endParaRPr kumimoji="1" lang="en-US" altLang="ja-JP" sz="800" b="1" kern="1200">
                        <a:solidFill>
                          <a:schemeClr val="tx1"/>
                        </a:solidFill>
                        <a:latin typeface="Meiryo UI" panose="020B0604030504040204" pitchFamily="50" charset="-128"/>
                        <a:ea typeface="Meiryo UI" panose="020B0604030504040204" pitchFamily="50" charset="-128"/>
                        <a:cs typeface="+mn-cs"/>
                      </a:endParaRPr>
                    </a:p>
                    <a:p>
                      <a:pPr marL="180000" indent="-108000">
                        <a:buFont typeface="Arial" panose="020B0604020202020204" pitchFamily="34" charset="0"/>
                        <a:buChar char="•"/>
                      </a:pPr>
                      <a:r>
                        <a:rPr kumimoji="1" lang="en-US" altLang="ja-JP" sz="800" b="0" kern="1200">
                          <a:solidFill>
                            <a:schemeClr val="tx1"/>
                          </a:solidFill>
                          <a:latin typeface="Meiryo UI" panose="020B0604030504040204" pitchFamily="50" charset="-128"/>
                          <a:ea typeface="Meiryo UI" panose="020B0604030504040204" pitchFamily="50" charset="-128"/>
                          <a:cs typeface="+mn-cs"/>
                        </a:rPr>
                        <a:t>XXXX</a:t>
                      </a:r>
                    </a:p>
                    <a:p>
                      <a:pPr marL="180000" indent="-108000">
                        <a:buFont typeface="Arial" panose="020B0604020202020204" pitchFamily="34" charset="0"/>
                        <a:buChar char="•"/>
                      </a:pPr>
                      <a:r>
                        <a:rPr kumimoji="1" lang="en-US" altLang="ja-JP" sz="800" b="0" kern="1200">
                          <a:solidFill>
                            <a:schemeClr val="tx1"/>
                          </a:solidFill>
                          <a:latin typeface="Meiryo UI" panose="020B0604030504040204" pitchFamily="50" charset="-128"/>
                          <a:ea typeface="Meiryo UI" panose="020B0604030504040204" pitchFamily="50" charset="-128"/>
                          <a:cs typeface="+mn-cs"/>
                        </a:rPr>
                        <a:t>XXXX</a:t>
                      </a:r>
                    </a:p>
                    <a:p>
                      <a:pPr marL="180000" indent="-108000">
                        <a:buFont typeface="Arial" panose="020B0604020202020204" pitchFamily="34" charset="0"/>
                        <a:buChar char="•"/>
                      </a:pPr>
                      <a:endParaRPr kumimoji="1" lang="en-US" altLang="ja-JP" sz="800" b="0" kern="1200">
                        <a:solidFill>
                          <a:schemeClr val="tx1"/>
                        </a:solidFill>
                        <a:latin typeface="Meiryo UI" panose="020B0604030504040204" pitchFamily="50" charset="-128"/>
                        <a:ea typeface="Meiryo UI" panose="020B0604030504040204" pitchFamily="50" charset="-128"/>
                        <a:cs typeface="+mn-cs"/>
                      </a:endParaRPr>
                    </a:p>
                    <a:p>
                      <a:pPr marL="180000" indent="-108000">
                        <a:buFont typeface="Arial" panose="020B0604020202020204" pitchFamily="34" charset="0"/>
                        <a:buChar char="•"/>
                      </a:pPr>
                      <a:r>
                        <a:rPr kumimoji="1" lang="en-US" altLang="ja-JP" sz="800" b="0" kern="1200">
                          <a:solidFill>
                            <a:schemeClr val="tx1"/>
                          </a:solidFill>
                          <a:latin typeface="Meiryo UI" panose="020B0604030504040204" pitchFamily="50" charset="-128"/>
                          <a:ea typeface="Meiryo UI" panose="020B0604030504040204" pitchFamily="50" charset="-128"/>
                          <a:cs typeface="+mn-cs"/>
                        </a:rPr>
                        <a:t>XXXX</a:t>
                      </a:r>
                      <a:endParaRPr kumimoji="1" lang="en-US" altLang="ja-JP" sz="800" b="1" kern="1200">
                        <a:solidFill>
                          <a:schemeClr val="tx1"/>
                        </a:solidFill>
                        <a:latin typeface="Meiryo UI" panose="020B0604030504040204" pitchFamily="50" charset="-128"/>
                        <a:ea typeface="Meiryo UI" panose="020B0604030504040204" pitchFamily="50" charset="-128"/>
                        <a:cs typeface="+mn-cs"/>
                      </a:endParaRPr>
                    </a:p>
                    <a:p>
                      <a:pPr marL="171450" indent="-171450">
                        <a:spcBef>
                          <a:spcPts val="600"/>
                        </a:spcBef>
                        <a:buFont typeface="Wingdings" panose="05000000000000000000" pitchFamily="2" charset="2"/>
                        <a:buChar char="Ø"/>
                      </a:pPr>
                      <a:r>
                        <a:rPr kumimoji="1" lang="ja-JP" altLang="en-US" sz="800" b="1" kern="1200">
                          <a:solidFill>
                            <a:schemeClr val="tx1"/>
                          </a:solidFill>
                          <a:latin typeface="Meiryo UI" panose="020B0604030504040204" pitchFamily="50" charset="-128"/>
                          <a:ea typeface="Meiryo UI" panose="020B0604030504040204" pitchFamily="50" charset="-128"/>
                          <a:cs typeface="+mn-cs"/>
                        </a:rPr>
                        <a:t>課題</a:t>
                      </a:r>
                      <a:endParaRPr kumimoji="1" lang="en-US" altLang="ja-JP" sz="800" b="1" kern="1200">
                        <a:solidFill>
                          <a:schemeClr val="tx1"/>
                        </a:solidFill>
                        <a:latin typeface="Meiryo UI" panose="020B0604030504040204" pitchFamily="50" charset="-128"/>
                        <a:ea typeface="Meiryo UI" panose="020B0604030504040204" pitchFamily="50" charset="-128"/>
                        <a:cs typeface="+mn-cs"/>
                      </a:endParaRPr>
                    </a:p>
                    <a:p>
                      <a:pPr marL="180000" indent="-108000">
                        <a:buFont typeface="Arial" panose="020B0604020202020204" pitchFamily="34" charset="0"/>
                        <a:buChar char="•"/>
                      </a:pPr>
                      <a:r>
                        <a:rPr kumimoji="1" lang="en-US" altLang="ja-JP" sz="800" b="0" kern="1200">
                          <a:solidFill>
                            <a:schemeClr val="tx1"/>
                          </a:solidFill>
                          <a:latin typeface="Meiryo UI" panose="020B0604030504040204" pitchFamily="50" charset="-128"/>
                          <a:ea typeface="Meiryo UI" panose="020B0604030504040204" pitchFamily="50" charset="-128"/>
                          <a:cs typeface="+mn-cs"/>
                        </a:rPr>
                        <a:t>XXXX</a:t>
                      </a:r>
                    </a:p>
                    <a:p>
                      <a:pPr marL="180000" indent="-108000">
                        <a:buFont typeface="Arial" panose="020B0604020202020204" pitchFamily="34" charset="0"/>
                        <a:buChar char="•"/>
                      </a:pPr>
                      <a:r>
                        <a:rPr kumimoji="1" lang="en-US" altLang="ja-JP" sz="800" b="0" kern="1200">
                          <a:solidFill>
                            <a:schemeClr val="tx1"/>
                          </a:solidFill>
                          <a:latin typeface="Meiryo UI" panose="020B0604030504040204" pitchFamily="50" charset="-128"/>
                          <a:ea typeface="Meiryo UI" panose="020B0604030504040204" pitchFamily="50" charset="-128"/>
                          <a:cs typeface="+mn-cs"/>
                        </a:rPr>
                        <a:t>XXXX</a:t>
                      </a:r>
                    </a:p>
                    <a:p>
                      <a:pPr marL="180000" indent="-108000">
                        <a:buFont typeface="Arial" panose="020B0604020202020204" pitchFamily="34" charset="0"/>
                        <a:buChar char="•"/>
                      </a:pPr>
                      <a:r>
                        <a:rPr kumimoji="1" lang="en-US" altLang="ja-JP" sz="800" b="0" kern="1200">
                          <a:solidFill>
                            <a:schemeClr val="tx1"/>
                          </a:solidFill>
                          <a:latin typeface="Meiryo UI" panose="020B0604030504040204" pitchFamily="50" charset="-128"/>
                          <a:ea typeface="Meiryo UI" panose="020B0604030504040204" pitchFamily="50" charset="-128"/>
                          <a:cs typeface="+mn-cs"/>
                        </a:rPr>
                        <a:t>XXXX</a:t>
                      </a:r>
                    </a:p>
                  </a:txBody>
                  <a:tcPr marL="63305" marR="63305" marT="31652" marB="31652">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912666574"/>
                  </a:ext>
                </a:extLst>
              </a:tr>
            </a:tbl>
          </a:graphicData>
        </a:graphic>
      </p:graphicFrame>
      <p:graphicFrame>
        <p:nvGraphicFramePr>
          <p:cNvPr id="25" name="表 24">
            <a:extLst>
              <a:ext uri="{FF2B5EF4-FFF2-40B4-BE49-F238E27FC236}">
                <a16:creationId xmlns:a16="http://schemas.microsoft.com/office/drawing/2014/main" id="{58F484CC-A679-5AD1-1EA6-0090B475CB4C}"/>
              </a:ext>
            </a:extLst>
          </p:cNvPr>
          <p:cNvGraphicFramePr>
            <a:graphicFrameLocks noGrp="1"/>
          </p:cNvGraphicFramePr>
          <p:nvPr>
            <p:extLst>
              <p:ext uri="{D42A27DB-BD31-4B8C-83A1-F6EECF244321}">
                <p14:modId xmlns:p14="http://schemas.microsoft.com/office/powerpoint/2010/main" val="1254041918"/>
              </p:ext>
            </p:extLst>
          </p:nvPr>
        </p:nvGraphicFramePr>
        <p:xfrm>
          <a:off x="185558" y="3122212"/>
          <a:ext cx="4761781" cy="2775915"/>
        </p:xfrm>
        <a:graphic>
          <a:graphicData uri="http://schemas.openxmlformats.org/drawingml/2006/table">
            <a:tbl>
              <a:tblPr firstRow="1" bandRow="1">
                <a:tableStyleId>{5C22544A-7EE6-4342-B048-85BDC9FD1C3A}</a:tableStyleId>
              </a:tblPr>
              <a:tblGrid>
                <a:gridCol w="288000">
                  <a:extLst>
                    <a:ext uri="{9D8B030D-6E8A-4147-A177-3AD203B41FA5}">
                      <a16:colId xmlns:a16="http://schemas.microsoft.com/office/drawing/2014/main" val="1331882077"/>
                    </a:ext>
                  </a:extLst>
                </a:gridCol>
                <a:gridCol w="4473781">
                  <a:extLst>
                    <a:ext uri="{9D8B030D-6E8A-4147-A177-3AD203B41FA5}">
                      <a16:colId xmlns:a16="http://schemas.microsoft.com/office/drawing/2014/main" val="2973050280"/>
                    </a:ext>
                  </a:extLst>
                </a:gridCol>
              </a:tblGrid>
              <a:tr h="2230090">
                <a:tc rowSpan="2">
                  <a:txBody>
                    <a:bodyPr/>
                    <a:lstStyle/>
                    <a:p>
                      <a:pPr algn="ctr"/>
                      <a:r>
                        <a:rPr kumimoji="1" lang="ja-JP" altLang="en-US" sz="800" b="1">
                          <a:solidFill>
                            <a:schemeClr val="tx1"/>
                          </a:solidFill>
                          <a:latin typeface="Meiryo UI" panose="020B0604030504040204" pitchFamily="50" charset="-128"/>
                          <a:ea typeface="Meiryo UI" panose="020B0604030504040204" pitchFamily="50" charset="-128"/>
                        </a:rPr>
                        <a:t>補助事業の内容</a:t>
                      </a:r>
                    </a:p>
                  </a:txBody>
                  <a:tcPr marL="63305" marR="63305" marT="31652" marB="31652"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a:txBody>
                    <a:bodyPr/>
                    <a:lstStyle/>
                    <a:p>
                      <a:pPr marL="171450" indent="-171450">
                        <a:spcBef>
                          <a:spcPts val="600"/>
                        </a:spcBef>
                        <a:buFont typeface="Wingdings" panose="05000000000000000000" pitchFamily="2" charset="2"/>
                        <a:buChar char="Ø"/>
                      </a:pPr>
                      <a:r>
                        <a:rPr kumimoji="1" lang="ja-JP" altLang="en-US" sz="800" b="1" kern="1200">
                          <a:solidFill>
                            <a:schemeClr val="tx1"/>
                          </a:solidFill>
                          <a:latin typeface="Meiryo UI" panose="020B0604030504040204" pitchFamily="50" charset="-128"/>
                          <a:ea typeface="Meiryo UI" panose="020B0604030504040204" pitchFamily="50" charset="-128"/>
                          <a:cs typeface="+mn-cs"/>
                        </a:rPr>
                        <a:t>実施目的</a:t>
                      </a:r>
                      <a:endParaRPr kumimoji="1" lang="en-US" altLang="ja-JP" sz="800" b="1" kern="1200">
                        <a:solidFill>
                          <a:schemeClr val="tx1"/>
                        </a:solidFill>
                        <a:latin typeface="Meiryo UI" panose="020B0604030504040204" pitchFamily="50" charset="-128"/>
                        <a:ea typeface="Meiryo UI" panose="020B0604030504040204" pitchFamily="50" charset="-128"/>
                        <a:cs typeface="+mn-cs"/>
                      </a:endParaRPr>
                    </a:p>
                    <a:p>
                      <a:pPr marL="180000" indent="-108000">
                        <a:buFont typeface="Arial" panose="020B0604020202020204" pitchFamily="34" charset="0"/>
                        <a:buChar char="•"/>
                      </a:pPr>
                      <a:r>
                        <a:rPr kumimoji="1" lang="en-US" altLang="ja-JP" sz="800" b="0" kern="1200">
                          <a:solidFill>
                            <a:schemeClr val="tx1"/>
                          </a:solidFill>
                          <a:latin typeface="Meiryo UI" panose="020B0604030504040204" pitchFamily="50" charset="-128"/>
                          <a:ea typeface="Meiryo UI" panose="020B0604030504040204" pitchFamily="50" charset="-128"/>
                          <a:cs typeface="+mn-cs"/>
                        </a:rPr>
                        <a:t>XXXX</a:t>
                      </a:r>
                    </a:p>
                    <a:p>
                      <a:pPr marL="180000" indent="-108000">
                        <a:buFont typeface="Arial" panose="020B0604020202020204" pitchFamily="34" charset="0"/>
                        <a:buChar char="•"/>
                      </a:pPr>
                      <a:r>
                        <a:rPr kumimoji="1" lang="en-US" altLang="ja-JP" sz="800" b="0" kern="1200">
                          <a:solidFill>
                            <a:schemeClr val="tx1"/>
                          </a:solidFill>
                          <a:latin typeface="Meiryo UI" panose="020B0604030504040204" pitchFamily="50" charset="-128"/>
                          <a:ea typeface="Meiryo UI" panose="020B0604030504040204" pitchFamily="50" charset="-128"/>
                          <a:cs typeface="+mn-cs"/>
                        </a:rPr>
                        <a:t>XXXX</a:t>
                      </a:r>
                    </a:p>
                    <a:p>
                      <a:pPr marL="176213" marR="0" lvl="0" indent="-171450" algn="l" defTabSz="990564"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1" lang="ja-JP" altLang="en-US" sz="800" b="1" kern="1200">
                          <a:solidFill>
                            <a:schemeClr val="tx1"/>
                          </a:solidFill>
                          <a:latin typeface="Meiryo UI" panose="020B0604030504040204" pitchFamily="50" charset="-128"/>
                          <a:ea typeface="Meiryo UI" panose="020B0604030504040204" pitchFamily="50" charset="-128"/>
                          <a:cs typeface="+mn-cs"/>
                        </a:rPr>
                        <a:t>実施内容</a:t>
                      </a:r>
                      <a:endParaRPr kumimoji="1" lang="en-US" altLang="ja-JP" sz="800" b="1" kern="1200">
                        <a:solidFill>
                          <a:schemeClr val="tx1"/>
                        </a:solidFill>
                        <a:latin typeface="Meiryo UI" panose="020B0604030504040204" pitchFamily="50" charset="-128"/>
                        <a:ea typeface="Meiryo UI" panose="020B0604030504040204" pitchFamily="50" charset="-128"/>
                        <a:cs typeface="+mn-cs"/>
                      </a:endParaRPr>
                    </a:p>
                    <a:p>
                      <a:pPr marL="180000" indent="-108000">
                        <a:buFont typeface="Arial" panose="020B0604020202020204" pitchFamily="34" charset="0"/>
                        <a:buChar char="•"/>
                      </a:pPr>
                      <a:r>
                        <a:rPr kumimoji="1" lang="en-US" altLang="ja-JP" sz="800" b="0" kern="1200">
                          <a:solidFill>
                            <a:schemeClr val="tx1"/>
                          </a:solidFill>
                          <a:latin typeface="Meiryo UI" panose="020B0604030504040204" pitchFamily="50" charset="-128"/>
                          <a:ea typeface="Meiryo UI" panose="020B0604030504040204" pitchFamily="50" charset="-128"/>
                          <a:cs typeface="+mn-cs"/>
                        </a:rPr>
                        <a:t>XXXX</a:t>
                      </a:r>
                    </a:p>
                    <a:p>
                      <a:pPr marL="180000" indent="-108000">
                        <a:buFont typeface="Arial" panose="020B0604020202020204" pitchFamily="34" charset="0"/>
                        <a:buChar char="•"/>
                      </a:pPr>
                      <a:r>
                        <a:rPr kumimoji="1" lang="en-US" altLang="ja-JP" sz="800" b="0" kern="1200">
                          <a:solidFill>
                            <a:schemeClr val="tx1"/>
                          </a:solidFill>
                          <a:latin typeface="Meiryo UI" panose="020B0604030504040204" pitchFamily="50" charset="-128"/>
                          <a:ea typeface="Meiryo UI" panose="020B0604030504040204" pitchFamily="50" charset="-128"/>
                          <a:cs typeface="+mn-cs"/>
                        </a:rPr>
                        <a:t>XXXX</a:t>
                      </a:r>
                    </a:p>
                    <a:p>
                      <a:pPr marL="171450" indent="-171450">
                        <a:spcBef>
                          <a:spcPts val="600"/>
                        </a:spcBef>
                        <a:buFont typeface="Wingdings" panose="05000000000000000000" pitchFamily="2" charset="2"/>
                        <a:buChar char="Ø"/>
                      </a:pPr>
                      <a:r>
                        <a:rPr kumimoji="1" lang="ja-JP" altLang="en-US" sz="800" b="1" kern="1200">
                          <a:solidFill>
                            <a:schemeClr val="tx1"/>
                          </a:solidFill>
                          <a:latin typeface="Meiryo UI" panose="020B0604030504040204" pitchFamily="50" charset="-128"/>
                          <a:ea typeface="Meiryo UI" panose="020B0604030504040204" pitchFamily="50" charset="-128"/>
                          <a:cs typeface="+mn-cs"/>
                        </a:rPr>
                        <a:t>事業スケジュール</a:t>
                      </a:r>
                      <a:endParaRPr kumimoji="1" lang="en-US" altLang="ja-JP" sz="800" b="1" kern="1200">
                        <a:solidFill>
                          <a:schemeClr val="tx1"/>
                        </a:solidFill>
                        <a:latin typeface="Meiryo UI" panose="020B0604030504040204" pitchFamily="50" charset="-128"/>
                        <a:ea typeface="Meiryo UI" panose="020B0604030504040204" pitchFamily="50" charset="-128"/>
                        <a:cs typeface="+mn-cs"/>
                      </a:endParaRPr>
                    </a:p>
                    <a:p>
                      <a:pPr marL="180000" indent="-108000">
                        <a:buFont typeface="Arial" panose="020B0604020202020204" pitchFamily="34" charset="0"/>
                        <a:buChar char="•"/>
                      </a:pPr>
                      <a:r>
                        <a:rPr kumimoji="1" lang="en-US" altLang="ja-JP" sz="800" b="0" kern="1200">
                          <a:solidFill>
                            <a:schemeClr val="tx1"/>
                          </a:solidFill>
                          <a:latin typeface="Meiryo UI" panose="020B0604030504040204" pitchFamily="50" charset="-128"/>
                          <a:ea typeface="Meiryo UI" panose="020B0604030504040204" pitchFamily="50" charset="-128"/>
                          <a:cs typeface="+mn-cs"/>
                        </a:rPr>
                        <a:t>XXXX</a:t>
                      </a:r>
                    </a:p>
                    <a:p>
                      <a:pPr marL="180000" indent="-108000">
                        <a:buFont typeface="Arial" panose="020B0604020202020204" pitchFamily="34" charset="0"/>
                        <a:buChar char="•"/>
                      </a:pPr>
                      <a:r>
                        <a:rPr kumimoji="1" lang="en-US" altLang="ja-JP" sz="800" b="0" kern="1200">
                          <a:solidFill>
                            <a:schemeClr val="tx1"/>
                          </a:solidFill>
                          <a:latin typeface="Meiryo UI" panose="020B0604030504040204" pitchFamily="50" charset="-128"/>
                          <a:ea typeface="Meiryo UI" panose="020B0604030504040204" pitchFamily="50" charset="-128"/>
                          <a:cs typeface="+mn-cs"/>
                        </a:rPr>
                        <a:t>XXXX</a:t>
                      </a:r>
                    </a:p>
                    <a:p>
                      <a:pPr marL="171450" indent="-171450">
                        <a:spcBef>
                          <a:spcPts val="600"/>
                        </a:spcBef>
                        <a:buFont typeface="Wingdings" panose="05000000000000000000" pitchFamily="2" charset="2"/>
                        <a:buChar char="Ø"/>
                      </a:pPr>
                      <a:r>
                        <a:rPr kumimoji="1" lang="ja-JP" altLang="en-US" sz="800" b="1" kern="1200">
                          <a:solidFill>
                            <a:schemeClr val="tx1"/>
                          </a:solidFill>
                          <a:latin typeface="Meiryo UI" panose="020B0604030504040204" pitchFamily="50" charset="-128"/>
                          <a:ea typeface="Meiryo UI" panose="020B0604030504040204" pitchFamily="50" charset="-128"/>
                          <a:cs typeface="+mn-cs"/>
                        </a:rPr>
                        <a:t>実施場所（詳細）</a:t>
                      </a:r>
                      <a:endParaRPr kumimoji="1" lang="en-US" altLang="ja-JP" sz="800" b="1" kern="1200">
                        <a:solidFill>
                          <a:schemeClr val="tx1"/>
                        </a:solidFill>
                        <a:latin typeface="Meiryo UI" panose="020B0604030504040204" pitchFamily="50" charset="-128"/>
                        <a:ea typeface="Meiryo UI" panose="020B0604030504040204" pitchFamily="50" charset="-128"/>
                        <a:cs typeface="+mn-cs"/>
                      </a:endParaRPr>
                    </a:p>
                    <a:p>
                      <a:pPr marL="180000" indent="-108000">
                        <a:buFont typeface="Arial" panose="020B0604020202020204" pitchFamily="34" charset="0"/>
                        <a:buChar char="•"/>
                      </a:pPr>
                      <a:r>
                        <a:rPr kumimoji="1" lang="en-US" altLang="ja-JP" sz="800" b="0" kern="1200">
                          <a:solidFill>
                            <a:schemeClr val="tx1"/>
                          </a:solidFill>
                          <a:latin typeface="Meiryo UI" panose="020B0604030504040204" pitchFamily="50" charset="-128"/>
                          <a:ea typeface="Meiryo UI" panose="020B0604030504040204" pitchFamily="50" charset="-128"/>
                          <a:cs typeface="+mn-cs"/>
                        </a:rPr>
                        <a:t>XXXX</a:t>
                      </a:r>
                    </a:p>
                    <a:p>
                      <a:pPr marL="180000" indent="-108000">
                        <a:buFont typeface="Arial" panose="020B0604020202020204" pitchFamily="34" charset="0"/>
                        <a:buChar char="•"/>
                      </a:pPr>
                      <a:r>
                        <a:rPr kumimoji="1" lang="en-US" altLang="ja-JP" sz="800" b="0" kern="1200">
                          <a:solidFill>
                            <a:schemeClr val="tx1"/>
                          </a:solidFill>
                          <a:latin typeface="Meiryo UI" panose="020B0604030504040204" pitchFamily="50" charset="-128"/>
                          <a:ea typeface="Meiryo UI" panose="020B0604030504040204" pitchFamily="50" charset="-128"/>
                          <a:cs typeface="+mn-cs"/>
                        </a:rPr>
                        <a:t>XXXX</a:t>
                      </a:r>
                    </a:p>
                    <a:p>
                      <a:pPr marL="171450" indent="-171450">
                        <a:spcBef>
                          <a:spcPts val="600"/>
                        </a:spcBef>
                        <a:buFont typeface="Wingdings" panose="05000000000000000000" pitchFamily="2" charset="2"/>
                        <a:buChar char="Ø"/>
                      </a:pPr>
                      <a:r>
                        <a:rPr kumimoji="1" lang="ja-JP" altLang="en-US" sz="800" b="1" kern="1200">
                          <a:solidFill>
                            <a:schemeClr val="tx1"/>
                          </a:solidFill>
                          <a:latin typeface="Meiryo UI" panose="020B0604030504040204" pitchFamily="50" charset="-128"/>
                          <a:ea typeface="Meiryo UI" panose="020B0604030504040204" pitchFamily="50" charset="-128"/>
                          <a:cs typeface="+mn-cs"/>
                        </a:rPr>
                        <a:t>その他</a:t>
                      </a:r>
                      <a:endParaRPr kumimoji="1" lang="en-US" altLang="ja-JP" sz="800" b="1" kern="1200">
                        <a:solidFill>
                          <a:schemeClr val="tx1"/>
                        </a:solidFill>
                        <a:latin typeface="Meiryo UI" panose="020B0604030504040204" pitchFamily="50" charset="-128"/>
                        <a:ea typeface="Meiryo UI" panose="020B0604030504040204" pitchFamily="50" charset="-128"/>
                        <a:cs typeface="+mn-cs"/>
                      </a:endParaRPr>
                    </a:p>
                    <a:p>
                      <a:pPr marL="180000" indent="-108000">
                        <a:buFont typeface="Arial" panose="020B0604020202020204" pitchFamily="34" charset="0"/>
                        <a:buChar char="•"/>
                      </a:pPr>
                      <a:r>
                        <a:rPr kumimoji="1" lang="en-US" altLang="ja-JP" sz="800" b="0" kern="1200">
                          <a:solidFill>
                            <a:schemeClr val="tx1"/>
                          </a:solidFill>
                          <a:latin typeface="Meiryo UI" panose="020B0604030504040204" pitchFamily="50" charset="-128"/>
                          <a:ea typeface="Meiryo UI" panose="020B0604030504040204" pitchFamily="50" charset="-128"/>
                          <a:cs typeface="+mn-cs"/>
                        </a:rPr>
                        <a:t>XXXX</a:t>
                      </a:r>
                    </a:p>
                  </a:txBody>
                  <a:tcPr marL="63305" marR="63305" marT="31652" marB="31652">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000109905"/>
                  </a:ext>
                </a:extLst>
              </a:tr>
              <a:tr h="545825">
                <a:tc vMerge="1">
                  <a:txBody>
                    <a:bodyPr/>
                    <a:lstStyle/>
                    <a:p>
                      <a:endParaRPr kumimoji="1" lang="ja-JP" altLang="en-US"/>
                    </a:p>
                  </a:txBody>
                  <a:tcPr/>
                </a:tc>
                <a:tc>
                  <a:txBody>
                    <a:bodyPr/>
                    <a:lstStyle/>
                    <a:p>
                      <a:pPr marL="72000" indent="-171450">
                        <a:buFont typeface="Wingdings" panose="05000000000000000000" pitchFamily="2" charset="2"/>
                        <a:buChar char="Ø"/>
                      </a:pPr>
                      <a:r>
                        <a:rPr kumimoji="1" lang="ja-JP" altLang="en-US" sz="800" b="1" kern="1200">
                          <a:solidFill>
                            <a:schemeClr val="tx1"/>
                          </a:solidFill>
                          <a:latin typeface="Meiryo UI" panose="020B0604030504040204" pitchFamily="50" charset="-128"/>
                          <a:ea typeface="Meiryo UI" panose="020B0604030504040204" pitchFamily="50" charset="-128"/>
                          <a:cs typeface="+mn-cs"/>
                        </a:rPr>
                        <a:t>地域関係者との協議の場連携・周知等工夫した点</a:t>
                      </a:r>
                      <a:endParaRPr kumimoji="1" lang="en-US" altLang="ja-JP" sz="800" b="1" kern="1200">
                        <a:solidFill>
                          <a:schemeClr val="tx1"/>
                        </a:solidFill>
                        <a:latin typeface="Meiryo UI" panose="020B0604030504040204" pitchFamily="50" charset="-128"/>
                        <a:ea typeface="Meiryo UI" panose="020B0604030504040204" pitchFamily="50" charset="-128"/>
                        <a:cs typeface="+mn-cs"/>
                      </a:endParaRPr>
                    </a:p>
                    <a:p>
                      <a:pPr marL="180000" indent="-108000">
                        <a:buFont typeface="Arial" panose="020B0604020202020204" pitchFamily="34" charset="0"/>
                        <a:buChar char="•"/>
                      </a:pPr>
                      <a:r>
                        <a:rPr kumimoji="1" lang="en-US" altLang="ja-JP" sz="800" b="0" kern="1200">
                          <a:solidFill>
                            <a:schemeClr val="tx1"/>
                          </a:solidFill>
                          <a:latin typeface="Meiryo UI" panose="020B0604030504040204" pitchFamily="50" charset="-128"/>
                          <a:ea typeface="Meiryo UI" panose="020B0604030504040204" pitchFamily="50" charset="-128"/>
                          <a:cs typeface="+mn-cs"/>
                        </a:rPr>
                        <a:t>XXXX</a:t>
                      </a:r>
                    </a:p>
                  </a:txBody>
                  <a:tcPr marL="63305" marR="63305" marT="31652" marB="31652">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984480971"/>
                  </a:ext>
                </a:extLst>
              </a:tr>
            </a:tbl>
          </a:graphicData>
        </a:graphic>
      </p:graphicFrame>
      <p:sp>
        <p:nvSpPr>
          <p:cNvPr id="26" name="テキスト ボックス 25">
            <a:extLst>
              <a:ext uri="{FF2B5EF4-FFF2-40B4-BE49-F238E27FC236}">
                <a16:creationId xmlns:a16="http://schemas.microsoft.com/office/drawing/2014/main" id="{1E2B0775-D7B4-4225-6C26-2B2306741DA0}"/>
              </a:ext>
            </a:extLst>
          </p:cNvPr>
          <p:cNvSpPr txBox="1"/>
          <p:nvPr/>
        </p:nvSpPr>
        <p:spPr bwMode="gray">
          <a:xfrm>
            <a:off x="185558" y="5931438"/>
            <a:ext cx="2710036" cy="185008"/>
          </a:xfrm>
          <a:prstGeom prst="rect">
            <a:avLst/>
          </a:prstGeom>
        </p:spPr>
        <p:txBody>
          <a:bodyPr vert="horz" wrap="none" lIns="0" tIns="0" rIns="0" bIns="0" rtlCol="0" anchor="ctr">
            <a:noAutofit/>
          </a:bodyPr>
          <a:lstStyle/>
          <a:p>
            <a:r>
              <a:rPr kumimoji="1" lang="en-US" altLang="ja-JP" sz="900" b="1">
                <a:solidFill>
                  <a:schemeClr val="accent2"/>
                </a:solidFill>
                <a:latin typeface="Meiryo UI" panose="020B0604030504040204" pitchFamily="50" charset="-128"/>
                <a:ea typeface="Meiryo UI" panose="020B0604030504040204" pitchFamily="50" charset="-128"/>
              </a:rPr>
              <a:t>4. </a:t>
            </a:r>
            <a:r>
              <a:rPr kumimoji="1" lang="ja-JP" altLang="en-US" sz="900" b="1">
                <a:solidFill>
                  <a:schemeClr val="accent2"/>
                </a:solidFill>
                <a:latin typeface="Meiryo UI" panose="020B0604030504040204" pitchFamily="50" charset="-128"/>
                <a:ea typeface="Meiryo UI" panose="020B0604030504040204" pitchFamily="50" charset="-128"/>
              </a:rPr>
              <a:t>今後の展望</a:t>
            </a:r>
            <a:r>
              <a:rPr kumimoji="1" lang="en-US" altLang="ja-JP" sz="900" b="1">
                <a:solidFill>
                  <a:schemeClr val="accent2"/>
                </a:solidFill>
                <a:latin typeface="Meiryo UI" panose="020B0604030504040204" pitchFamily="50" charset="-128"/>
                <a:ea typeface="Meiryo UI" panose="020B0604030504040204" pitchFamily="50" charset="-128"/>
              </a:rPr>
              <a:t>【</a:t>
            </a:r>
            <a:r>
              <a:rPr kumimoji="1" lang="ja-JP" altLang="en-US" sz="900" b="1">
                <a:solidFill>
                  <a:schemeClr val="accent2"/>
                </a:solidFill>
                <a:latin typeface="Meiryo UI" panose="020B0604030504040204" pitchFamily="50" charset="-128"/>
                <a:ea typeface="Meiryo UI" panose="020B0604030504040204" pitchFamily="50" charset="-128"/>
              </a:rPr>
              <a:t>各補助事業</a:t>
            </a:r>
            <a:r>
              <a:rPr kumimoji="1" lang="en-US" altLang="ja-JP" sz="900" b="1">
                <a:solidFill>
                  <a:schemeClr val="accent2"/>
                </a:solidFill>
                <a:latin typeface="Meiryo UI" panose="020B0604030504040204" pitchFamily="50" charset="-128"/>
                <a:ea typeface="Meiryo UI" panose="020B0604030504040204" pitchFamily="50" charset="-128"/>
              </a:rPr>
              <a:t>】</a:t>
            </a:r>
            <a:endParaRPr kumimoji="1" lang="ja-JP" altLang="en-US" sz="900" b="1">
              <a:solidFill>
                <a:schemeClr val="accent2"/>
              </a:solidFill>
              <a:latin typeface="Meiryo UI" panose="020B0604030504040204" pitchFamily="50" charset="-128"/>
              <a:ea typeface="Meiryo UI" panose="020B0604030504040204" pitchFamily="50" charset="-128"/>
            </a:endParaRPr>
          </a:p>
        </p:txBody>
      </p:sp>
      <p:sp>
        <p:nvSpPr>
          <p:cNvPr id="28" name="テキスト ボックス 27">
            <a:extLst>
              <a:ext uri="{FF2B5EF4-FFF2-40B4-BE49-F238E27FC236}">
                <a16:creationId xmlns:a16="http://schemas.microsoft.com/office/drawing/2014/main" id="{28B83A8E-2841-41E7-AC58-56E611A303FD}"/>
              </a:ext>
            </a:extLst>
          </p:cNvPr>
          <p:cNvSpPr txBox="1"/>
          <p:nvPr/>
        </p:nvSpPr>
        <p:spPr bwMode="gray">
          <a:xfrm>
            <a:off x="185558" y="2410642"/>
            <a:ext cx="3048315" cy="236991"/>
          </a:xfrm>
          <a:prstGeom prst="rect">
            <a:avLst/>
          </a:prstGeom>
        </p:spPr>
        <p:txBody>
          <a:bodyPr vert="horz" wrap="none" lIns="0" tIns="0" rIns="0" bIns="0" rtlCol="0" anchor="ctr">
            <a:noAutofit/>
          </a:bodyPr>
          <a:lstStyle/>
          <a:p>
            <a:r>
              <a:rPr kumimoji="1" lang="en-US" altLang="ja-JP" sz="900" b="1">
                <a:solidFill>
                  <a:schemeClr val="accent2"/>
                </a:solidFill>
                <a:latin typeface="Meiryo UI" panose="020B0604030504040204" pitchFamily="50" charset="-128"/>
                <a:ea typeface="Meiryo UI" panose="020B0604030504040204" pitchFamily="50" charset="-128"/>
              </a:rPr>
              <a:t>3. </a:t>
            </a:r>
            <a:r>
              <a:rPr kumimoji="1" lang="ja-JP" altLang="en-US" sz="900" b="1">
                <a:solidFill>
                  <a:schemeClr val="accent2"/>
                </a:solidFill>
                <a:latin typeface="Meiryo UI" panose="020B0604030504040204" pitchFamily="50" charset="-128"/>
                <a:ea typeface="Meiryo UI" panose="020B0604030504040204" pitchFamily="50" charset="-128"/>
              </a:rPr>
              <a:t>事業における取組内容と成果</a:t>
            </a:r>
            <a:r>
              <a:rPr kumimoji="1" lang="en-US" altLang="ja-JP" sz="900" b="1">
                <a:solidFill>
                  <a:schemeClr val="accent2"/>
                </a:solidFill>
                <a:latin typeface="Meiryo UI" panose="020B0604030504040204" pitchFamily="50" charset="-128"/>
                <a:ea typeface="Meiryo UI" panose="020B0604030504040204" pitchFamily="50" charset="-128"/>
              </a:rPr>
              <a:t>【</a:t>
            </a:r>
            <a:r>
              <a:rPr kumimoji="1" lang="ja-JP" altLang="en-US" sz="900" b="1">
                <a:solidFill>
                  <a:schemeClr val="accent2"/>
                </a:solidFill>
                <a:latin typeface="Meiryo UI" panose="020B0604030504040204" pitchFamily="50" charset="-128"/>
                <a:ea typeface="Meiryo UI" panose="020B0604030504040204" pitchFamily="50" charset="-128"/>
              </a:rPr>
              <a:t>各補助事業</a:t>
            </a:r>
            <a:r>
              <a:rPr kumimoji="1" lang="en-US" altLang="ja-JP" sz="900" b="1">
                <a:solidFill>
                  <a:schemeClr val="accent2"/>
                </a:solidFill>
                <a:latin typeface="Meiryo UI" panose="020B0604030504040204" pitchFamily="50" charset="-128"/>
                <a:ea typeface="Meiryo UI" panose="020B0604030504040204" pitchFamily="50" charset="-128"/>
              </a:rPr>
              <a:t>】</a:t>
            </a:r>
            <a:endParaRPr kumimoji="1" lang="ja-JP" altLang="en-US" sz="900" b="1">
              <a:solidFill>
                <a:schemeClr val="accent2"/>
              </a:solidFill>
              <a:latin typeface="Meiryo UI" panose="020B0604030504040204" pitchFamily="50" charset="-128"/>
              <a:ea typeface="Meiryo UI" panose="020B0604030504040204" pitchFamily="50" charset="-128"/>
            </a:endParaRPr>
          </a:p>
        </p:txBody>
      </p:sp>
      <p:grpSp>
        <p:nvGrpSpPr>
          <p:cNvPr id="33" name="グループ化 32">
            <a:extLst>
              <a:ext uri="{FF2B5EF4-FFF2-40B4-BE49-F238E27FC236}">
                <a16:creationId xmlns:a16="http://schemas.microsoft.com/office/drawing/2014/main" id="{338570E9-99D5-5CF3-31F3-07FDCA92FC8A}"/>
              </a:ext>
            </a:extLst>
          </p:cNvPr>
          <p:cNvGrpSpPr/>
          <p:nvPr/>
        </p:nvGrpSpPr>
        <p:grpSpPr>
          <a:xfrm>
            <a:off x="8431997" y="3409769"/>
            <a:ext cx="1207470" cy="907603"/>
            <a:chOff x="8300377" y="5353412"/>
            <a:chExt cx="1379340" cy="907603"/>
          </a:xfrm>
        </p:grpSpPr>
        <p:sp>
          <p:nvSpPr>
            <p:cNvPr id="34" name="正方形/長方形 33">
              <a:extLst>
                <a:ext uri="{FF2B5EF4-FFF2-40B4-BE49-F238E27FC236}">
                  <a16:creationId xmlns:a16="http://schemas.microsoft.com/office/drawing/2014/main" id="{22CBBB88-3B17-B865-03F5-2B8F36F01359}"/>
                </a:ext>
              </a:extLst>
            </p:cNvPr>
            <p:cNvSpPr/>
            <p:nvPr/>
          </p:nvSpPr>
          <p:spPr bwMode="gray">
            <a:xfrm>
              <a:off x="8389308" y="5353412"/>
              <a:ext cx="1201477" cy="705798"/>
            </a:xfrm>
            <a:prstGeom prst="rect">
              <a:avLst/>
            </a:prstGeom>
            <a:solidFill>
              <a:schemeClr val="bg1">
                <a:lumMod val="95000"/>
              </a:schemeClr>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9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事業実施後の</a:t>
              </a:r>
              <a:br>
                <a:rPr kumimoji="1" lang="en-US" altLang="ja-JP" sz="9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br>
              <a:r>
                <a:rPr kumimoji="1" lang="ja-JP" altLang="en-US" sz="9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写真・図等</a:t>
              </a:r>
            </a:p>
          </p:txBody>
        </p:sp>
        <p:sp>
          <p:nvSpPr>
            <p:cNvPr id="37" name="テキスト ボックス 36">
              <a:extLst>
                <a:ext uri="{FF2B5EF4-FFF2-40B4-BE49-F238E27FC236}">
                  <a16:creationId xmlns:a16="http://schemas.microsoft.com/office/drawing/2014/main" id="{37DFE818-C396-EE6E-F0E5-495DBB5A4F56}"/>
                </a:ext>
              </a:extLst>
            </p:cNvPr>
            <p:cNvSpPr txBox="1"/>
            <p:nvPr/>
          </p:nvSpPr>
          <p:spPr bwMode="gray">
            <a:xfrm>
              <a:off x="8300377" y="6104013"/>
              <a:ext cx="1379340" cy="157002"/>
            </a:xfrm>
            <a:prstGeom prst="rect">
              <a:avLst/>
            </a:prstGeom>
          </p:spPr>
          <p:txBody>
            <a:bodyPr vert="horz" wrap="square" lIns="0" tIns="0" rIns="0" bIns="0" rtlCol="0" anchor="ctr">
              <a:noAutofit/>
            </a:bodyPr>
            <a:lstStyle/>
            <a:p>
              <a:pPr algn="ctr"/>
              <a:r>
                <a:rPr kumimoji="1" lang="ja-JP" altLang="en-US" sz="800">
                  <a:solidFill>
                    <a:schemeClr val="tx1">
                      <a:lumMod val="75000"/>
                      <a:lumOff val="25000"/>
                    </a:schemeClr>
                  </a:solidFill>
                  <a:latin typeface="Meiryo UI" panose="020B0604030504040204" pitchFamily="50" charset="-128"/>
                  <a:ea typeface="Meiryo UI" panose="020B0604030504040204" pitchFamily="50" charset="-128"/>
                </a:rPr>
                <a:t>イメージ写真・図等の説明</a:t>
              </a:r>
            </a:p>
          </p:txBody>
        </p:sp>
      </p:grpSp>
      <p:grpSp>
        <p:nvGrpSpPr>
          <p:cNvPr id="38" name="グループ化 37">
            <a:extLst>
              <a:ext uri="{FF2B5EF4-FFF2-40B4-BE49-F238E27FC236}">
                <a16:creationId xmlns:a16="http://schemas.microsoft.com/office/drawing/2014/main" id="{39DFA8D1-38BB-377F-1FBE-86EF682B1375}"/>
              </a:ext>
            </a:extLst>
          </p:cNvPr>
          <p:cNvGrpSpPr/>
          <p:nvPr/>
        </p:nvGrpSpPr>
        <p:grpSpPr>
          <a:xfrm>
            <a:off x="8431997" y="5028727"/>
            <a:ext cx="1207470" cy="864372"/>
            <a:chOff x="8300377" y="5195537"/>
            <a:chExt cx="1379340" cy="864372"/>
          </a:xfrm>
        </p:grpSpPr>
        <p:sp>
          <p:nvSpPr>
            <p:cNvPr id="39" name="正方形/長方形 38">
              <a:extLst>
                <a:ext uri="{FF2B5EF4-FFF2-40B4-BE49-F238E27FC236}">
                  <a16:creationId xmlns:a16="http://schemas.microsoft.com/office/drawing/2014/main" id="{92CC2F56-C42A-E90A-824D-527478A8F0BD}"/>
                </a:ext>
              </a:extLst>
            </p:cNvPr>
            <p:cNvSpPr/>
            <p:nvPr/>
          </p:nvSpPr>
          <p:spPr bwMode="gray">
            <a:xfrm>
              <a:off x="8389309" y="5195537"/>
              <a:ext cx="1201477" cy="705798"/>
            </a:xfrm>
            <a:prstGeom prst="rect">
              <a:avLst/>
            </a:prstGeom>
            <a:solidFill>
              <a:schemeClr val="bg1">
                <a:lumMod val="95000"/>
              </a:schemeClr>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9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事業実施後の</a:t>
              </a:r>
              <a:br>
                <a:rPr kumimoji="1" lang="en-US" altLang="ja-JP" sz="9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br>
              <a:r>
                <a:rPr kumimoji="1" lang="ja-JP" altLang="en-US" sz="9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写真・図等</a:t>
              </a:r>
            </a:p>
          </p:txBody>
        </p:sp>
        <p:sp>
          <p:nvSpPr>
            <p:cNvPr id="40" name="テキスト ボックス 39">
              <a:extLst>
                <a:ext uri="{FF2B5EF4-FFF2-40B4-BE49-F238E27FC236}">
                  <a16:creationId xmlns:a16="http://schemas.microsoft.com/office/drawing/2014/main" id="{6F8E56DF-492F-4FEA-6883-F8E49BE575D0}"/>
                </a:ext>
              </a:extLst>
            </p:cNvPr>
            <p:cNvSpPr txBox="1"/>
            <p:nvPr/>
          </p:nvSpPr>
          <p:spPr bwMode="gray">
            <a:xfrm>
              <a:off x="8300377" y="5902907"/>
              <a:ext cx="1379340" cy="157002"/>
            </a:xfrm>
            <a:prstGeom prst="rect">
              <a:avLst/>
            </a:prstGeom>
          </p:spPr>
          <p:txBody>
            <a:bodyPr vert="horz" wrap="square" lIns="0" tIns="0" rIns="0" bIns="0" rtlCol="0" anchor="ctr">
              <a:noAutofit/>
            </a:bodyPr>
            <a:lstStyle/>
            <a:p>
              <a:pPr algn="ctr"/>
              <a:r>
                <a:rPr kumimoji="1" lang="ja-JP" altLang="en-US" sz="800">
                  <a:solidFill>
                    <a:schemeClr val="tx1">
                      <a:lumMod val="75000"/>
                      <a:lumOff val="25000"/>
                    </a:schemeClr>
                  </a:solidFill>
                  <a:latin typeface="Meiryo UI" panose="020B0604030504040204" pitchFamily="50" charset="-128"/>
                  <a:ea typeface="Meiryo UI" panose="020B0604030504040204" pitchFamily="50" charset="-128"/>
                </a:rPr>
                <a:t>イメージ写真・図等の説明</a:t>
              </a:r>
            </a:p>
          </p:txBody>
        </p:sp>
      </p:grpSp>
      <p:graphicFrame>
        <p:nvGraphicFramePr>
          <p:cNvPr id="41" name="表 40">
            <a:extLst>
              <a:ext uri="{FF2B5EF4-FFF2-40B4-BE49-F238E27FC236}">
                <a16:creationId xmlns:a16="http://schemas.microsoft.com/office/drawing/2014/main" id="{E34A1FF8-AFCD-099B-0DC5-217E0103F4D6}"/>
              </a:ext>
            </a:extLst>
          </p:cNvPr>
          <p:cNvGraphicFramePr>
            <a:graphicFrameLocks noGrp="1"/>
          </p:cNvGraphicFramePr>
          <p:nvPr>
            <p:extLst>
              <p:ext uri="{D42A27DB-BD31-4B8C-83A1-F6EECF244321}">
                <p14:modId xmlns:p14="http://schemas.microsoft.com/office/powerpoint/2010/main" val="1212142418"/>
              </p:ext>
            </p:extLst>
          </p:nvPr>
        </p:nvGraphicFramePr>
        <p:xfrm>
          <a:off x="185558" y="6114786"/>
          <a:ext cx="9497116" cy="631680"/>
        </p:xfrm>
        <a:graphic>
          <a:graphicData uri="http://schemas.openxmlformats.org/drawingml/2006/table">
            <a:tbl>
              <a:tblPr firstRow="1" bandRow="1">
                <a:tableStyleId>{5C22544A-7EE6-4342-B048-85BDC9FD1C3A}</a:tableStyleId>
              </a:tblPr>
              <a:tblGrid>
                <a:gridCol w="287733">
                  <a:extLst>
                    <a:ext uri="{9D8B030D-6E8A-4147-A177-3AD203B41FA5}">
                      <a16:colId xmlns:a16="http://schemas.microsoft.com/office/drawing/2014/main" val="1331882077"/>
                    </a:ext>
                  </a:extLst>
                </a:gridCol>
                <a:gridCol w="1126909">
                  <a:extLst>
                    <a:ext uri="{9D8B030D-6E8A-4147-A177-3AD203B41FA5}">
                      <a16:colId xmlns:a16="http://schemas.microsoft.com/office/drawing/2014/main" val="2973050280"/>
                    </a:ext>
                  </a:extLst>
                </a:gridCol>
                <a:gridCol w="8082474">
                  <a:extLst>
                    <a:ext uri="{9D8B030D-6E8A-4147-A177-3AD203B41FA5}">
                      <a16:colId xmlns:a16="http://schemas.microsoft.com/office/drawing/2014/main" val="1290703322"/>
                    </a:ext>
                  </a:extLst>
                </a:gridCol>
              </a:tblGrid>
              <a:tr h="315840">
                <a:tc rowSpan="2">
                  <a:txBody>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8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今後の展望</a:t>
                      </a:r>
                      <a:endParaRPr kumimoji="1" lang="en-US" altLang="ja-JP" sz="8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L="63305" marR="63305" marT="31652" marB="31652"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a:txBody>
                    <a:bodyPr/>
                    <a:lstStyle/>
                    <a:p>
                      <a:pPr marL="36000" indent="0">
                        <a:spcBef>
                          <a:spcPts val="200"/>
                        </a:spcBef>
                        <a:buFont typeface="Arial" panose="020B0604020202020204" pitchFamily="34" charset="0"/>
                        <a:buNone/>
                      </a:pPr>
                      <a:r>
                        <a:rPr kumimoji="1" lang="ja-JP" altLang="en-US" sz="800" b="1">
                          <a:solidFill>
                            <a:schemeClr val="tx1"/>
                          </a:solidFill>
                          <a:latin typeface="Meiryo UI" panose="020B0604030504040204" pitchFamily="50" charset="-128"/>
                          <a:ea typeface="Meiryo UI" panose="020B0604030504040204" pitchFamily="50" charset="-128"/>
                        </a:rPr>
                        <a:t>本事業で得られた知見・成果の活用方針</a:t>
                      </a:r>
                    </a:p>
                  </a:txBody>
                  <a:tcPr marL="36000" marR="36000" marT="36000" marB="36000">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108000" marR="0" lvl="0" indent="-108000" algn="l" defTabSz="99056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800" b="0" kern="1200">
                          <a:solidFill>
                            <a:schemeClr val="tx1"/>
                          </a:solidFill>
                          <a:latin typeface="Meiryo UI" panose="020B0604030504040204" pitchFamily="50" charset="-128"/>
                          <a:ea typeface="Meiryo UI" panose="020B0604030504040204" pitchFamily="50" charset="-128"/>
                          <a:cs typeface="+mn-cs"/>
                        </a:rPr>
                        <a:t>XXXXX</a:t>
                      </a:r>
                    </a:p>
                    <a:p>
                      <a:pPr marL="108000" marR="0" lvl="0" indent="-108000" algn="l" defTabSz="99056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800" b="0" kern="1200">
                          <a:solidFill>
                            <a:schemeClr val="tx1"/>
                          </a:solidFill>
                          <a:latin typeface="Meiryo UI" panose="020B0604030504040204" pitchFamily="50" charset="-128"/>
                          <a:ea typeface="Meiryo UI" panose="020B0604030504040204" pitchFamily="50" charset="-128"/>
                          <a:cs typeface="+mn-cs"/>
                        </a:rPr>
                        <a:t>XXXXX</a:t>
                      </a:r>
                      <a:endParaRPr kumimoji="1" lang="ja-JP" altLang="en-US" sz="800" b="0">
                        <a:solidFill>
                          <a:schemeClr val="tx1"/>
                        </a:solidFill>
                        <a:latin typeface="Meiryo UI" panose="020B0604030504040204" pitchFamily="50" charset="-128"/>
                        <a:ea typeface="Meiryo UI" panose="020B0604030504040204" pitchFamily="50" charset="-128"/>
                      </a:endParaRPr>
                    </a:p>
                  </a:txBody>
                  <a:tcPr marL="63305" marR="63305" marT="31652" marB="31652">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265345331"/>
                  </a:ext>
                </a:extLst>
              </a:tr>
              <a:tr h="315840">
                <a:tc vMerge="1">
                  <a:txBody>
                    <a:bodyPr/>
                    <a:lstStyle/>
                    <a:p>
                      <a:pPr algn="ctr"/>
                      <a:endParaRPr kumimoji="1" lang="ja-JP" altLang="en-US" sz="700" b="1">
                        <a:solidFill>
                          <a:schemeClr val="tx1"/>
                        </a:solidFill>
                      </a:endParaRPr>
                    </a:p>
                  </a:txBody>
                  <a:tcPr marL="63305" marR="63305" marT="31652" marB="31652"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marL="36000" indent="0" algn="l">
                        <a:buFont typeface="Arial" panose="020B0604020202020204" pitchFamily="34" charset="0"/>
                        <a:buNone/>
                      </a:pPr>
                      <a:r>
                        <a:rPr kumimoji="1" lang="ja-JP" altLang="en-US" sz="800" b="1">
                          <a:solidFill>
                            <a:prstClr val="black"/>
                          </a:solidFill>
                          <a:latin typeface="Meiryo UI" panose="020B0604030504040204" pitchFamily="50" charset="-128"/>
                          <a:ea typeface="Meiryo UI" panose="020B0604030504040204" pitchFamily="50" charset="-128"/>
                          <a:cs typeface="+mn-cs"/>
                        </a:rPr>
                        <a:t>今後予定している取組と想定スケジュール</a:t>
                      </a:r>
                      <a:endParaRPr kumimoji="1" lang="en-US" altLang="ja-JP" sz="800" b="1" kern="1200">
                        <a:solidFill>
                          <a:schemeClr val="tx1"/>
                        </a:solidFill>
                        <a:latin typeface="Meiryo UI" panose="020B0604030504040204" pitchFamily="50" charset="-128"/>
                        <a:ea typeface="Meiryo UI" panose="020B0604030504040204" pitchFamily="50" charset="-128"/>
                        <a:cs typeface="+mn-cs"/>
                      </a:endParaRPr>
                    </a:p>
                  </a:txBody>
                  <a:tcPr marL="36000" marR="36000" marT="36000" marB="36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108000" marR="0" lvl="0" indent="-108000" algn="l" defTabSz="99056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800" b="0" kern="1200">
                          <a:solidFill>
                            <a:schemeClr val="tx1"/>
                          </a:solidFill>
                          <a:latin typeface="Meiryo UI" panose="020B0604030504040204" pitchFamily="50" charset="-128"/>
                          <a:ea typeface="Meiryo UI" panose="020B0604030504040204" pitchFamily="50" charset="-128"/>
                          <a:cs typeface="+mn-cs"/>
                        </a:rPr>
                        <a:t>XXXXX</a:t>
                      </a:r>
                      <a:r>
                        <a:rPr kumimoji="1" lang="ja-JP" altLang="en-US" sz="800" b="0" kern="1200">
                          <a:solidFill>
                            <a:schemeClr val="tx1"/>
                          </a:solidFill>
                          <a:latin typeface="Meiryo UI" panose="020B0604030504040204" pitchFamily="50" charset="-128"/>
                          <a:ea typeface="Meiryo UI" panose="020B0604030504040204" pitchFamily="50" charset="-128"/>
                          <a:cs typeface="+mn-cs"/>
                        </a:rPr>
                        <a:t>（</a:t>
                      </a:r>
                      <a:r>
                        <a:rPr kumimoji="1" lang="en-US" altLang="ja-JP" sz="800" b="0" kern="1200">
                          <a:solidFill>
                            <a:schemeClr val="tx1"/>
                          </a:solidFill>
                          <a:latin typeface="Meiryo UI" panose="020B0604030504040204" pitchFamily="50" charset="-128"/>
                          <a:ea typeface="Meiryo UI" panose="020B0604030504040204" pitchFamily="50" charset="-128"/>
                          <a:cs typeface="+mn-cs"/>
                        </a:rPr>
                        <a:t>XX</a:t>
                      </a:r>
                      <a:r>
                        <a:rPr kumimoji="1" lang="ja-JP" altLang="en-US" sz="800" b="0" kern="1200">
                          <a:solidFill>
                            <a:schemeClr val="tx1"/>
                          </a:solidFill>
                          <a:latin typeface="Meiryo UI" panose="020B0604030504040204" pitchFamily="50" charset="-128"/>
                          <a:ea typeface="Meiryo UI" panose="020B0604030504040204" pitchFamily="50" charset="-128"/>
                          <a:cs typeface="+mn-cs"/>
                        </a:rPr>
                        <a:t>年</a:t>
                      </a:r>
                      <a:r>
                        <a:rPr kumimoji="1" lang="en-US" altLang="ja-JP" sz="800" b="0" kern="1200">
                          <a:solidFill>
                            <a:schemeClr val="tx1"/>
                          </a:solidFill>
                          <a:latin typeface="Meiryo UI" panose="020B0604030504040204" pitchFamily="50" charset="-128"/>
                          <a:ea typeface="Meiryo UI" panose="020B0604030504040204" pitchFamily="50" charset="-128"/>
                          <a:cs typeface="+mn-cs"/>
                        </a:rPr>
                        <a:t>XX</a:t>
                      </a:r>
                      <a:r>
                        <a:rPr kumimoji="1" lang="ja-JP" altLang="en-US" sz="800" b="0" kern="1200">
                          <a:solidFill>
                            <a:schemeClr val="tx1"/>
                          </a:solidFill>
                          <a:latin typeface="Meiryo UI" panose="020B0604030504040204" pitchFamily="50" charset="-128"/>
                          <a:ea typeface="Meiryo UI" panose="020B0604030504040204" pitchFamily="50" charset="-128"/>
                          <a:cs typeface="+mn-cs"/>
                        </a:rPr>
                        <a:t>月を予定）</a:t>
                      </a:r>
                      <a:endParaRPr kumimoji="1" lang="en-US" altLang="ja-JP" sz="800" b="0" kern="1200">
                        <a:solidFill>
                          <a:schemeClr val="tx1"/>
                        </a:solidFill>
                        <a:latin typeface="Meiryo UI" panose="020B0604030504040204" pitchFamily="50" charset="-128"/>
                        <a:ea typeface="Meiryo UI" panose="020B0604030504040204" pitchFamily="50" charset="-128"/>
                        <a:cs typeface="+mn-cs"/>
                      </a:endParaRPr>
                    </a:p>
                    <a:p>
                      <a:pPr marL="108000" marR="0" lvl="0" indent="-108000" algn="l" defTabSz="99056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ja-JP" sz="800" b="0" kern="1200">
                          <a:solidFill>
                            <a:schemeClr val="tx1"/>
                          </a:solidFill>
                          <a:latin typeface="Meiryo UI" panose="020B0604030504040204" pitchFamily="50" charset="-128"/>
                          <a:ea typeface="Meiryo UI" panose="020B0604030504040204" pitchFamily="50" charset="-128"/>
                          <a:cs typeface="+mn-cs"/>
                        </a:rPr>
                        <a:t>XXXXX</a:t>
                      </a:r>
                      <a:r>
                        <a:rPr kumimoji="1" lang="ja-JP" altLang="en-US" sz="800" b="0" kern="1200">
                          <a:solidFill>
                            <a:schemeClr val="tx1"/>
                          </a:solidFill>
                          <a:latin typeface="Meiryo UI" panose="020B0604030504040204" pitchFamily="50" charset="-128"/>
                          <a:ea typeface="Meiryo UI" panose="020B0604030504040204" pitchFamily="50" charset="-128"/>
                          <a:cs typeface="+mn-cs"/>
                        </a:rPr>
                        <a:t>（</a:t>
                      </a:r>
                      <a:r>
                        <a:rPr kumimoji="1" lang="en-US" altLang="ja-JP" sz="800" b="0" kern="1200">
                          <a:solidFill>
                            <a:schemeClr val="tx1"/>
                          </a:solidFill>
                          <a:latin typeface="Meiryo UI" panose="020B0604030504040204" pitchFamily="50" charset="-128"/>
                          <a:ea typeface="Meiryo UI" panose="020B0604030504040204" pitchFamily="50" charset="-128"/>
                          <a:cs typeface="+mn-cs"/>
                        </a:rPr>
                        <a:t>XX</a:t>
                      </a:r>
                      <a:r>
                        <a:rPr kumimoji="1" lang="ja-JP" altLang="en-US" sz="800" b="0" kern="1200">
                          <a:solidFill>
                            <a:schemeClr val="tx1"/>
                          </a:solidFill>
                          <a:latin typeface="Meiryo UI" panose="020B0604030504040204" pitchFamily="50" charset="-128"/>
                          <a:ea typeface="Meiryo UI" panose="020B0604030504040204" pitchFamily="50" charset="-128"/>
                          <a:cs typeface="+mn-cs"/>
                        </a:rPr>
                        <a:t>年</a:t>
                      </a:r>
                      <a:r>
                        <a:rPr kumimoji="1" lang="en-US" altLang="ja-JP" sz="800" b="0" kern="1200">
                          <a:solidFill>
                            <a:schemeClr val="tx1"/>
                          </a:solidFill>
                          <a:latin typeface="Meiryo UI" panose="020B0604030504040204" pitchFamily="50" charset="-128"/>
                          <a:ea typeface="Meiryo UI" panose="020B0604030504040204" pitchFamily="50" charset="-128"/>
                          <a:cs typeface="+mn-cs"/>
                        </a:rPr>
                        <a:t>XX</a:t>
                      </a:r>
                      <a:r>
                        <a:rPr kumimoji="1" lang="ja-JP" altLang="en-US" sz="800" b="0" kern="1200">
                          <a:solidFill>
                            <a:schemeClr val="tx1"/>
                          </a:solidFill>
                          <a:latin typeface="Meiryo UI" panose="020B0604030504040204" pitchFamily="50" charset="-128"/>
                          <a:ea typeface="Meiryo UI" panose="020B0604030504040204" pitchFamily="50" charset="-128"/>
                          <a:cs typeface="+mn-cs"/>
                        </a:rPr>
                        <a:t>月を予定）</a:t>
                      </a:r>
                      <a:endParaRPr kumimoji="1" lang="en-US" altLang="ja-JP" sz="800" b="0" kern="1200">
                        <a:solidFill>
                          <a:schemeClr val="tx1"/>
                        </a:solidFill>
                        <a:latin typeface="Meiryo UI" panose="020B0604030504040204" pitchFamily="50" charset="-128"/>
                        <a:ea typeface="Meiryo UI" panose="020B0604030504040204" pitchFamily="50" charset="-128"/>
                        <a:cs typeface="+mn-cs"/>
                      </a:endParaRPr>
                    </a:p>
                  </a:txBody>
                  <a:tcPr marL="63305" marR="63305" marT="31652" marB="31652">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053799528"/>
                  </a:ext>
                </a:extLst>
              </a:tr>
            </a:tbl>
          </a:graphicData>
        </a:graphic>
      </p:graphicFrame>
      <p:grpSp>
        <p:nvGrpSpPr>
          <p:cNvPr id="42" name="グループ化 41">
            <a:extLst>
              <a:ext uri="{FF2B5EF4-FFF2-40B4-BE49-F238E27FC236}">
                <a16:creationId xmlns:a16="http://schemas.microsoft.com/office/drawing/2014/main" id="{073AA92A-8BCC-9DB0-006A-6906904E0D3D}"/>
              </a:ext>
            </a:extLst>
          </p:cNvPr>
          <p:cNvGrpSpPr/>
          <p:nvPr/>
        </p:nvGrpSpPr>
        <p:grpSpPr>
          <a:xfrm>
            <a:off x="3610952" y="3244083"/>
            <a:ext cx="1285595" cy="875541"/>
            <a:chOff x="8300377" y="5184368"/>
            <a:chExt cx="1379340" cy="875541"/>
          </a:xfrm>
        </p:grpSpPr>
        <p:sp>
          <p:nvSpPr>
            <p:cNvPr id="43" name="正方形/長方形 42">
              <a:extLst>
                <a:ext uri="{FF2B5EF4-FFF2-40B4-BE49-F238E27FC236}">
                  <a16:creationId xmlns:a16="http://schemas.microsoft.com/office/drawing/2014/main" id="{3C7CA695-2B96-506B-F691-20438DD18882}"/>
                </a:ext>
              </a:extLst>
            </p:cNvPr>
            <p:cNvSpPr/>
            <p:nvPr/>
          </p:nvSpPr>
          <p:spPr bwMode="gray">
            <a:xfrm>
              <a:off x="8389308" y="5184368"/>
              <a:ext cx="1201477" cy="705798"/>
            </a:xfrm>
            <a:prstGeom prst="rect">
              <a:avLst/>
            </a:prstGeom>
            <a:solidFill>
              <a:schemeClr val="bg1">
                <a:lumMod val="95000"/>
              </a:schemeClr>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9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事業実施前・中の</a:t>
              </a:r>
              <a:br>
                <a:rPr kumimoji="1" lang="en-US" altLang="ja-JP" sz="9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br>
              <a:r>
                <a:rPr kumimoji="1" lang="ja-JP" altLang="en-US" sz="9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写真・図等</a:t>
              </a:r>
            </a:p>
          </p:txBody>
        </p:sp>
        <p:sp>
          <p:nvSpPr>
            <p:cNvPr id="44" name="テキスト ボックス 43">
              <a:extLst>
                <a:ext uri="{FF2B5EF4-FFF2-40B4-BE49-F238E27FC236}">
                  <a16:creationId xmlns:a16="http://schemas.microsoft.com/office/drawing/2014/main" id="{30A9C04C-79E8-438B-589A-395D6F4A5C5D}"/>
                </a:ext>
              </a:extLst>
            </p:cNvPr>
            <p:cNvSpPr txBox="1"/>
            <p:nvPr/>
          </p:nvSpPr>
          <p:spPr bwMode="gray">
            <a:xfrm>
              <a:off x="8300377" y="5902907"/>
              <a:ext cx="1379340" cy="157002"/>
            </a:xfrm>
            <a:prstGeom prst="rect">
              <a:avLst/>
            </a:prstGeom>
          </p:spPr>
          <p:txBody>
            <a:bodyPr vert="horz" wrap="square" lIns="0" tIns="0" rIns="0" bIns="0" rtlCol="0" anchor="ctr">
              <a:noAutofit/>
            </a:bodyPr>
            <a:lstStyle/>
            <a:p>
              <a:pPr algn="ctr"/>
              <a:r>
                <a:rPr kumimoji="1" lang="ja-JP" altLang="en-US" sz="800">
                  <a:solidFill>
                    <a:schemeClr val="tx1">
                      <a:lumMod val="75000"/>
                      <a:lumOff val="25000"/>
                    </a:schemeClr>
                  </a:solidFill>
                  <a:latin typeface="Meiryo UI" panose="020B0604030504040204" pitchFamily="50" charset="-128"/>
                  <a:ea typeface="Meiryo UI" panose="020B0604030504040204" pitchFamily="50" charset="-128"/>
                </a:rPr>
                <a:t>イメージ写真・図等の説明</a:t>
              </a:r>
            </a:p>
          </p:txBody>
        </p:sp>
      </p:grpSp>
      <p:sp>
        <p:nvSpPr>
          <p:cNvPr id="5" name="テキスト ボックス 4">
            <a:extLst>
              <a:ext uri="{FF2B5EF4-FFF2-40B4-BE49-F238E27FC236}">
                <a16:creationId xmlns:a16="http://schemas.microsoft.com/office/drawing/2014/main" id="{EC25B85F-7449-D6D8-E223-320BE611A342}"/>
              </a:ext>
            </a:extLst>
          </p:cNvPr>
          <p:cNvSpPr txBox="1"/>
          <p:nvPr/>
        </p:nvSpPr>
        <p:spPr bwMode="gray">
          <a:xfrm>
            <a:off x="185558" y="843975"/>
            <a:ext cx="3037385" cy="283075"/>
          </a:xfrm>
          <a:prstGeom prst="rect">
            <a:avLst/>
          </a:prstGeom>
        </p:spPr>
        <p:txBody>
          <a:bodyPr vert="horz" wrap="none" lIns="0" tIns="0" rIns="0" bIns="0" rtlCol="0" anchor="ctr">
            <a:noAutofit/>
          </a:bodyPr>
          <a:lstStyle/>
          <a:p>
            <a:pPr algn="l"/>
            <a:r>
              <a:rPr kumimoji="1" lang="en-US" altLang="ja-JP" sz="900" b="1">
                <a:solidFill>
                  <a:schemeClr val="accent2"/>
                </a:solidFill>
                <a:latin typeface="Meiryo UI" panose="020B0604030504040204" pitchFamily="50" charset="-128"/>
                <a:ea typeface="Meiryo UI" panose="020B0604030504040204" pitchFamily="50" charset="-128"/>
              </a:rPr>
              <a:t>1. </a:t>
            </a:r>
            <a:r>
              <a:rPr kumimoji="1" lang="ja-JP" altLang="en-US" sz="900" b="1">
                <a:solidFill>
                  <a:schemeClr val="accent2"/>
                </a:solidFill>
                <a:latin typeface="Meiryo UI" panose="020B0604030504040204" pitchFamily="50" charset="-128"/>
                <a:ea typeface="Meiryo UI" panose="020B0604030504040204" pitchFamily="50" charset="-128"/>
              </a:rPr>
              <a:t>計画全体</a:t>
            </a:r>
            <a:r>
              <a:rPr kumimoji="1" lang="en-US" altLang="ja-JP" sz="900" b="1">
                <a:solidFill>
                  <a:schemeClr val="accent2"/>
                </a:solidFill>
                <a:latin typeface="Meiryo UI" panose="020B0604030504040204" pitchFamily="50" charset="-128"/>
                <a:ea typeface="Meiryo UI" panose="020B0604030504040204" pitchFamily="50" charset="-128"/>
              </a:rPr>
              <a:t>KGI</a:t>
            </a:r>
            <a:r>
              <a:rPr kumimoji="1" lang="ja-JP" altLang="en-US" sz="900" b="1">
                <a:solidFill>
                  <a:schemeClr val="accent2"/>
                </a:solidFill>
                <a:latin typeface="Meiryo UI" panose="020B0604030504040204" pitchFamily="50" charset="-128"/>
                <a:ea typeface="Meiryo UI" panose="020B0604030504040204" pitchFamily="50" charset="-128"/>
              </a:rPr>
              <a:t>の達成状況</a:t>
            </a:r>
            <a:r>
              <a:rPr kumimoji="1" lang="en-US" altLang="ja-JP" sz="900" b="1">
                <a:solidFill>
                  <a:schemeClr val="accent2"/>
                </a:solidFill>
                <a:latin typeface="Meiryo UI" panose="020B0604030504040204" pitchFamily="50" charset="-128"/>
                <a:ea typeface="Meiryo UI" panose="020B0604030504040204" pitchFamily="50" charset="-128"/>
              </a:rPr>
              <a:t>【</a:t>
            </a:r>
            <a:r>
              <a:rPr kumimoji="1" lang="ja-JP" altLang="en-US" sz="900" b="1">
                <a:solidFill>
                  <a:schemeClr val="accent2"/>
                </a:solidFill>
                <a:latin typeface="Meiryo UI" panose="020B0604030504040204" pitchFamily="50" charset="-128"/>
                <a:ea typeface="Meiryo UI" panose="020B0604030504040204" pitchFamily="50" charset="-128"/>
              </a:rPr>
              <a:t>計画共通</a:t>
            </a:r>
            <a:r>
              <a:rPr kumimoji="1" lang="en-US" altLang="ja-JP" sz="900" b="1">
                <a:solidFill>
                  <a:schemeClr val="accent2"/>
                </a:solidFill>
                <a:latin typeface="Meiryo UI" panose="020B0604030504040204" pitchFamily="50" charset="-128"/>
                <a:ea typeface="Meiryo UI" panose="020B0604030504040204" pitchFamily="50" charset="-128"/>
              </a:rPr>
              <a:t>】</a:t>
            </a:r>
            <a:endParaRPr kumimoji="1" lang="ja-JP" altLang="en-US" sz="1050" b="1">
              <a:solidFill>
                <a:schemeClr val="accent2"/>
              </a:solidFill>
              <a:latin typeface="Meiryo UI" panose="020B0604030504040204" pitchFamily="50" charset="-128"/>
              <a:ea typeface="Meiryo UI" panose="020B0604030504040204" pitchFamily="50" charset="-128"/>
            </a:endParaRPr>
          </a:p>
        </p:txBody>
      </p:sp>
      <p:graphicFrame>
        <p:nvGraphicFramePr>
          <p:cNvPr id="2" name="表 1">
            <a:extLst>
              <a:ext uri="{FF2B5EF4-FFF2-40B4-BE49-F238E27FC236}">
                <a16:creationId xmlns:a16="http://schemas.microsoft.com/office/drawing/2014/main" id="{3B3F09BC-5775-DD17-6601-BC27ECFDB623}"/>
              </a:ext>
            </a:extLst>
          </p:cNvPr>
          <p:cNvGraphicFramePr>
            <a:graphicFrameLocks noGrp="1"/>
          </p:cNvGraphicFramePr>
          <p:nvPr>
            <p:extLst>
              <p:ext uri="{D42A27DB-BD31-4B8C-83A1-F6EECF244321}">
                <p14:modId xmlns:p14="http://schemas.microsoft.com/office/powerpoint/2010/main" val="1994752866"/>
              </p:ext>
            </p:extLst>
          </p:nvPr>
        </p:nvGraphicFramePr>
        <p:xfrm>
          <a:off x="185558" y="1928891"/>
          <a:ext cx="9497116" cy="471655"/>
        </p:xfrm>
        <a:graphic>
          <a:graphicData uri="http://schemas.openxmlformats.org/drawingml/2006/table">
            <a:tbl>
              <a:tblPr>
                <a:tableStyleId>{5C22544A-7EE6-4342-B048-85BDC9FD1C3A}</a:tableStyleId>
              </a:tblPr>
              <a:tblGrid>
                <a:gridCol w="1158963">
                  <a:extLst>
                    <a:ext uri="{9D8B030D-6E8A-4147-A177-3AD203B41FA5}">
                      <a16:colId xmlns:a16="http://schemas.microsoft.com/office/drawing/2014/main" val="3557122619"/>
                    </a:ext>
                  </a:extLst>
                </a:gridCol>
                <a:gridCol w="8338153">
                  <a:extLst>
                    <a:ext uri="{9D8B030D-6E8A-4147-A177-3AD203B41FA5}">
                      <a16:colId xmlns:a16="http://schemas.microsoft.com/office/drawing/2014/main" val="2747524981"/>
                    </a:ext>
                  </a:extLst>
                </a:gridCol>
              </a:tblGrid>
              <a:tr h="471655">
                <a:tc>
                  <a:txBody>
                    <a:bodyPr/>
                    <a:lstStyle/>
                    <a:p>
                      <a:pPr algn="ctr" fontAlgn="ctr"/>
                      <a:r>
                        <a:rPr lang="ja-JP" altLang="en-US" sz="800" b="1" i="0" u="none" strike="noStrike">
                          <a:solidFill>
                            <a:srgbClr val="000000"/>
                          </a:solidFill>
                          <a:effectLst/>
                          <a:latin typeface="Meiryo UI" panose="020B0604030504040204" pitchFamily="50" charset="-128"/>
                          <a:ea typeface="Meiryo UI" panose="020B0604030504040204" pitchFamily="50" charset="-128"/>
                        </a:rPr>
                        <a:t>本事業における計画全体との関係性・貢献</a:t>
                      </a:r>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accent4">
                        <a:lumMod val="40000"/>
                        <a:lumOff val="60000"/>
                      </a:schemeClr>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（本事業の成果と計画全体目標・</a:t>
                      </a:r>
                      <a:r>
                        <a:rPr kumimoji="1" lang="en-US" altLang="ja-JP" sz="800" b="0" i="0" u="none" strike="noStrike" kern="1200">
                          <a:solidFill>
                            <a:srgbClr val="000000"/>
                          </a:solidFill>
                          <a:effectLst/>
                          <a:latin typeface="Meiryo UI" panose="020B0604030504040204" pitchFamily="50" charset="-128"/>
                          <a:ea typeface="Meiryo UI" panose="020B0604030504040204" pitchFamily="50" charset="-128"/>
                          <a:cs typeface="+mn-cs"/>
                        </a:rPr>
                        <a:t>KGI</a:t>
                      </a:r>
                      <a:r>
                        <a:rPr kumimoji="1" lang="ja-JP"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との関係性、本事業が計画全体の目標達成に向けて果たした役割や貢献内容を簡潔に記載）</a:t>
                      </a:r>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942402793"/>
                  </a:ext>
                </a:extLst>
              </a:tr>
            </a:tbl>
          </a:graphicData>
        </a:graphic>
      </p:graphicFrame>
      <p:sp>
        <p:nvSpPr>
          <p:cNvPr id="6" name="テキスト ボックス 5">
            <a:extLst>
              <a:ext uri="{FF2B5EF4-FFF2-40B4-BE49-F238E27FC236}">
                <a16:creationId xmlns:a16="http://schemas.microsoft.com/office/drawing/2014/main" id="{E2BCB74A-8532-833E-ED25-ED9F6BB9593B}"/>
              </a:ext>
            </a:extLst>
          </p:cNvPr>
          <p:cNvSpPr txBox="1"/>
          <p:nvPr/>
        </p:nvSpPr>
        <p:spPr bwMode="gray">
          <a:xfrm>
            <a:off x="185558" y="1699506"/>
            <a:ext cx="3048315" cy="283075"/>
          </a:xfrm>
          <a:prstGeom prst="rect">
            <a:avLst/>
          </a:prstGeom>
        </p:spPr>
        <p:txBody>
          <a:bodyPr vert="horz" wrap="none" lIns="0" tIns="0" rIns="0" bIns="0" rtlCol="0" anchor="ctr">
            <a:noAutofit/>
          </a:bodyPr>
          <a:lstStyle/>
          <a:p>
            <a:pPr algn="l"/>
            <a:r>
              <a:rPr kumimoji="1" lang="en-US" altLang="ja-JP" sz="900" b="1">
                <a:solidFill>
                  <a:schemeClr val="accent2"/>
                </a:solidFill>
                <a:latin typeface="Meiryo UI" panose="020B0604030504040204" pitchFamily="50" charset="-128"/>
                <a:ea typeface="Meiryo UI" panose="020B0604030504040204" pitchFamily="50" charset="-128"/>
              </a:rPr>
              <a:t>2. </a:t>
            </a:r>
            <a:r>
              <a:rPr kumimoji="1" lang="ja-JP" altLang="en-US" sz="900" b="1">
                <a:solidFill>
                  <a:schemeClr val="accent2"/>
                </a:solidFill>
                <a:latin typeface="Meiryo UI" panose="020B0604030504040204" pitchFamily="50" charset="-128"/>
                <a:ea typeface="Meiryo UI" panose="020B0604030504040204" pitchFamily="50" charset="-128"/>
              </a:rPr>
              <a:t>計画全体との関係性・貢献</a:t>
            </a:r>
            <a:r>
              <a:rPr kumimoji="1" lang="en-US" altLang="ja-JP" sz="900" b="1">
                <a:solidFill>
                  <a:schemeClr val="accent2"/>
                </a:solidFill>
                <a:latin typeface="Meiryo UI" panose="020B0604030504040204" pitchFamily="50" charset="-128"/>
                <a:ea typeface="Meiryo UI" panose="020B0604030504040204" pitchFamily="50" charset="-128"/>
              </a:rPr>
              <a:t>【</a:t>
            </a:r>
            <a:r>
              <a:rPr kumimoji="1" lang="ja-JP" altLang="en-US" sz="900" b="1">
                <a:solidFill>
                  <a:schemeClr val="accent2"/>
                </a:solidFill>
                <a:latin typeface="Meiryo UI" panose="020B0604030504040204" pitchFamily="50" charset="-128"/>
                <a:ea typeface="Meiryo UI" panose="020B0604030504040204" pitchFamily="50" charset="-128"/>
              </a:rPr>
              <a:t>各補助事業</a:t>
            </a:r>
            <a:r>
              <a:rPr kumimoji="1" lang="en-US" altLang="ja-JP" sz="900" b="1">
                <a:solidFill>
                  <a:schemeClr val="accent2"/>
                </a:solidFill>
                <a:latin typeface="Meiryo UI" panose="020B0604030504040204" pitchFamily="50" charset="-128"/>
                <a:ea typeface="Meiryo UI" panose="020B0604030504040204" pitchFamily="50" charset="-128"/>
              </a:rPr>
              <a:t>】</a:t>
            </a:r>
            <a:endParaRPr kumimoji="1" lang="ja-JP" altLang="en-US" sz="1050" b="1">
              <a:solidFill>
                <a:schemeClr val="accent2"/>
              </a:solidFill>
              <a:latin typeface="Meiryo UI" panose="020B0604030504040204" pitchFamily="50" charset="-128"/>
              <a:ea typeface="Meiryo UI" panose="020B0604030504040204" pitchFamily="50" charset="-128"/>
            </a:endParaRPr>
          </a:p>
        </p:txBody>
      </p:sp>
      <p:grpSp>
        <p:nvGrpSpPr>
          <p:cNvPr id="51" name="グループ化 50">
            <a:extLst>
              <a:ext uri="{FF2B5EF4-FFF2-40B4-BE49-F238E27FC236}">
                <a16:creationId xmlns:a16="http://schemas.microsoft.com/office/drawing/2014/main" id="{3C022C6A-1850-A4E2-06FC-6A32697CFDBD}"/>
              </a:ext>
            </a:extLst>
          </p:cNvPr>
          <p:cNvGrpSpPr/>
          <p:nvPr/>
        </p:nvGrpSpPr>
        <p:grpSpPr>
          <a:xfrm>
            <a:off x="7086740" y="175858"/>
            <a:ext cx="2552727" cy="180000"/>
            <a:chOff x="9869989" y="2521982"/>
            <a:chExt cx="1944000" cy="180000"/>
          </a:xfrm>
        </p:grpSpPr>
        <p:sp>
          <p:nvSpPr>
            <p:cNvPr id="48" name="四角形: 角を丸くする 47">
              <a:extLst>
                <a:ext uri="{FF2B5EF4-FFF2-40B4-BE49-F238E27FC236}">
                  <a16:creationId xmlns:a16="http://schemas.microsoft.com/office/drawing/2014/main" id="{185A6F49-6017-A162-29AC-31681CDB6872}"/>
                </a:ext>
              </a:extLst>
            </p:cNvPr>
            <p:cNvSpPr/>
            <p:nvPr/>
          </p:nvSpPr>
          <p:spPr bwMode="gray">
            <a:xfrm>
              <a:off x="9869989" y="2521982"/>
              <a:ext cx="1944000" cy="180000"/>
            </a:xfrm>
            <a:prstGeom prst="roundRect">
              <a:avLst/>
            </a:prstGeom>
            <a:solidFill>
              <a:schemeClr val="bg1"/>
            </a:solidFill>
            <a:ln w="635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9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r>
                <a:rPr kumimoji="1" lang="ja-JP" altLang="en-US" sz="90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（地域一体型／一般型）</a:t>
              </a:r>
            </a:p>
          </p:txBody>
        </p:sp>
        <p:sp>
          <p:nvSpPr>
            <p:cNvPr id="50" name="四角形: 角を丸くする 49">
              <a:extLst>
                <a:ext uri="{FF2B5EF4-FFF2-40B4-BE49-F238E27FC236}">
                  <a16:creationId xmlns:a16="http://schemas.microsoft.com/office/drawing/2014/main" id="{66DA344B-7532-0895-CB79-3674FC782F84}"/>
                </a:ext>
              </a:extLst>
            </p:cNvPr>
            <p:cNvSpPr/>
            <p:nvPr/>
          </p:nvSpPr>
          <p:spPr bwMode="gray">
            <a:xfrm>
              <a:off x="9869989" y="2521982"/>
              <a:ext cx="360000" cy="180000"/>
            </a:xfrm>
            <a:prstGeom prst="roundRect">
              <a:avLst/>
            </a:prstGeom>
            <a:solidFill>
              <a:schemeClr val="accent2"/>
            </a:solidFill>
            <a:ln w="635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類型</a:t>
              </a:r>
            </a:p>
          </p:txBody>
        </p:sp>
      </p:grpSp>
      <p:sp>
        <p:nvSpPr>
          <p:cNvPr id="59" name="テキスト ボックス 58">
            <a:extLst>
              <a:ext uri="{FF2B5EF4-FFF2-40B4-BE49-F238E27FC236}">
                <a16:creationId xmlns:a16="http://schemas.microsoft.com/office/drawing/2014/main" id="{4C2B0113-776F-EAB1-A007-0E2E764D7B10}"/>
              </a:ext>
            </a:extLst>
          </p:cNvPr>
          <p:cNvSpPr txBox="1"/>
          <p:nvPr/>
        </p:nvSpPr>
        <p:spPr bwMode="gray">
          <a:xfrm>
            <a:off x="2174029" y="942975"/>
            <a:ext cx="5355376" cy="107722"/>
          </a:xfrm>
          <a:prstGeom prst="rect">
            <a:avLst/>
          </a:prstGeom>
          <a:noFill/>
        </p:spPr>
        <p:txBody>
          <a:bodyPr wrap="square" lIns="0" tIns="0" rIns="0" bIns="0" rtlCol="0">
            <a:spAutoFit/>
          </a:bodyPr>
          <a:lstStyle/>
          <a:p>
            <a: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7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計画申請主体が整理した内容を、各事業共通で記載してください</a:t>
            </a:r>
            <a:endParaRPr kumimoji="1" lang="en-GB" sz="7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graphicFrame>
        <p:nvGraphicFramePr>
          <p:cNvPr id="64" name="表 63">
            <a:extLst>
              <a:ext uri="{FF2B5EF4-FFF2-40B4-BE49-F238E27FC236}">
                <a16:creationId xmlns:a16="http://schemas.microsoft.com/office/drawing/2014/main" id="{77926CB9-9AEF-1AD6-A9AC-E1E8D85AA198}"/>
              </a:ext>
            </a:extLst>
          </p:cNvPr>
          <p:cNvGraphicFramePr>
            <a:graphicFrameLocks noGrp="1"/>
          </p:cNvGraphicFramePr>
          <p:nvPr>
            <p:extLst>
              <p:ext uri="{D42A27DB-BD31-4B8C-83A1-F6EECF244321}">
                <p14:modId xmlns:p14="http://schemas.microsoft.com/office/powerpoint/2010/main" val="1480953571"/>
              </p:ext>
            </p:extLst>
          </p:nvPr>
        </p:nvGraphicFramePr>
        <p:xfrm>
          <a:off x="185559" y="1081708"/>
          <a:ext cx="9497111" cy="662648"/>
        </p:xfrm>
        <a:graphic>
          <a:graphicData uri="http://schemas.openxmlformats.org/drawingml/2006/table">
            <a:tbl>
              <a:tblPr>
                <a:tableStyleId>{5C22544A-7EE6-4342-B048-85BDC9FD1C3A}</a:tableStyleId>
              </a:tblPr>
              <a:tblGrid>
                <a:gridCol w="517214">
                  <a:extLst>
                    <a:ext uri="{9D8B030D-6E8A-4147-A177-3AD203B41FA5}">
                      <a16:colId xmlns:a16="http://schemas.microsoft.com/office/drawing/2014/main" val="1177612696"/>
                    </a:ext>
                  </a:extLst>
                </a:gridCol>
                <a:gridCol w="463236">
                  <a:extLst>
                    <a:ext uri="{9D8B030D-6E8A-4147-A177-3AD203B41FA5}">
                      <a16:colId xmlns:a16="http://schemas.microsoft.com/office/drawing/2014/main" val="3235757056"/>
                    </a:ext>
                  </a:extLst>
                </a:gridCol>
                <a:gridCol w="2530063">
                  <a:extLst>
                    <a:ext uri="{9D8B030D-6E8A-4147-A177-3AD203B41FA5}">
                      <a16:colId xmlns:a16="http://schemas.microsoft.com/office/drawing/2014/main" val="1504089348"/>
                    </a:ext>
                  </a:extLst>
                </a:gridCol>
                <a:gridCol w="463236">
                  <a:extLst>
                    <a:ext uri="{9D8B030D-6E8A-4147-A177-3AD203B41FA5}">
                      <a16:colId xmlns:a16="http://schemas.microsoft.com/office/drawing/2014/main" val="1001818940"/>
                    </a:ext>
                  </a:extLst>
                </a:gridCol>
                <a:gridCol w="2530063">
                  <a:extLst>
                    <a:ext uri="{9D8B030D-6E8A-4147-A177-3AD203B41FA5}">
                      <a16:colId xmlns:a16="http://schemas.microsoft.com/office/drawing/2014/main" val="305073419"/>
                    </a:ext>
                  </a:extLst>
                </a:gridCol>
                <a:gridCol w="463236">
                  <a:extLst>
                    <a:ext uri="{9D8B030D-6E8A-4147-A177-3AD203B41FA5}">
                      <a16:colId xmlns:a16="http://schemas.microsoft.com/office/drawing/2014/main" val="3754465577"/>
                    </a:ext>
                  </a:extLst>
                </a:gridCol>
                <a:gridCol w="2530063">
                  <a:extLst>
                    <a:ext uri="{9D8B030D-6E8A-4147-A177-3AD203B41FA5}">
                      <a16:colId xmlns:a16="http://schemas.microsoft.com/office/drawing/2014/main" val="1405762781"/>
                    </a:ext>
                  </a:extLst>
                </a:gridCol>
              </a:tblGrid>
              <a:tr h="146690">
                <a:tc>
                  <a:txBody>
                    <a:bodyPr/>
                    <a:lstStyle/>
                    <a:p>
                      <a:pPr algn="ctr" fontAlgn="ctr"/>
                      <a:r>
                        <a:rPr lang="ja-JP" altLang="en-US" sz="800" b="1" i="0" u="none" strike="noStrike">
                          <a:solidFill>
                            <a:schemeClr val="tx1"/>
                          </a:solidFill>
                          <a:effectLst/>
                          <a:latin typeface="Meiryo UI" panose="020B0604030504040204" pitchFamily="50" charset="-128"/>
                          <a:ea typeface="Meiryo UI" panose="020B0604030504040204" pitchFamily="50" charset="-128"/>
                        </a:rPr>
                        <a:t>計画概要</a:t>
                      </a:r>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accent4">
                        <a:lumMod val="20000"/>
                        <a:lumOff val="80000"/>
                      </a:schemeClr>
                    </a:solidFill>
                  </a:tcPr>
                </a:tc>
                <a:tc gridSpan="6">
                  <a:txBody>
                    <a:bodyPr/>
                    <a:lstStyle/>
                    <a:p>
                      <a:pPr marL="0" marR="0" lvl="0" indent="0" algn="l" defTabSz="990564" rtl="0" eaLnBrk="1" fontAlgn="ctr" latinLnBrk="0" hangingPunct="1">
                        <a:lnSpc>
                          <a:spcPct val="100000"/>
                        </a:lnSpc>
                        <a:spcBef>
                          <a:spcPts val="0"/>
                        </a:spcBef>
                        <a:spcAft>
                          <a:spcPts val="0"/>
                        </a:spcAft>
                        <a:buClrTx/>
                        <a:buSzTx/>
                        <a:buFontTx/>
                        <a:buNone/>
                        <a:tabLst/>
                        <a:defRPr/>
                      </a:pPr>
                      <a:r>
                        <a:rPr kumimoji="1" lang="en-US" altLang="ja-JP" sz="800" b="0" i="0" u="none" strike="noStrike" kern="1200">
                          <a:solidFill>
                            <a:srgbClr val="000000"/>
                          </a:solidFill>
                          <a:effectLst/>
                          <a:latin typeface="Meiryo UI" panose="020B0604030504040204" pitchFamily="50" charset="-128"/>
                          <a:ea typeface="Meiryo UI" panose="020B0604030504040204" pitchFamily="50" charset="-128"/>
                          <a:cs typeface="+mn-cs"/>
                        </a:rPr>
                        <a:t>XXXXX</a:t>
                      </a:r>
                      <a:r>
                        <a:rPr kumimoji="1" lang="ja-JP"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（複数指標設定の場合は</a:t>
                      </a:r>
                      <a:r>
                        <a:rPr kumimoji="1" lang="en-US" altLang="ja-JP" sz="800" b="0" i="0" u="none" strike="noStrike" kern="1200">
                          <a:solidFill>
                            <a:srgbClr val="000000"/>
                          </a:solidFill>
                          <a:effectLst/>
                          <a:latin typeface="Meiryo UI" panose="020B0604030504040204" pitchFamily="50" charset="-128"/>
                          <a:ea typeface="Meiryo UI" panose="020B0604030504040204" pitchFamily="50" charset="-128"/>
                          <a:cs typeface="+mn-cs"/>
                        </a:rPr>
                        <a:t>KGI</a:t>
                      </a:r>
                      <a:r>
                        <a:rPr kumimoji="1" lang="ja-JP"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①、</a:t>
                      </a:r>
                      <a:r>
                        <a:rPr kumimoji="1" lang="en-US" altLang="ja-JP" sz="800" b="0" i="0" u="none" strike="noStrike" kern="1200">
                          <a:solidFill>
                            <a:srgbClr val="000000"/>
                          </a:solidFill>
                          <a:effectLst/>
                          <a:latin typeface="Meiryo UI" panose="020B0604030504040204" pitchFamily="50" charset="-128"/>
                          <a:ea typeface="Meiryo UI" panose="020B0604030504040204" pitchFamily="50" charset="-128"/>
                          <a:cs typeface="+mn-cs"/>
                        </a:rPr>
                        <a:t>KGI</a:t>
                      </a:r>
                      <a:r>
                        <a:rPr kumimoji="1" lang="ja-JP"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➁で分けて記載）</a:t>
                      </a:r>
                      <a:endParaRPr lang="en-GB" altLang="ja-JP" sz="800"/>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hMerge="1">
                  <a:txBody>
                    <a:bodyPr/>
                    <a:lstStyle/>
                    <a:p>
                      <a:endParaRPr/>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hMerge="1">
                  <a:txBody>
                    <a:bodyPr/>
                    <a:lstStyle/>
                    <a:p>
                      <a:endParaRPr lang="en-GB"/>
                    </a:p>
                  </a:txBody>
                  <a:tcPr/>
                </a:tc>
                <a:tc hMerge="1">
                  <a:txBody>
                    <a:bodyPr/>
                    <a:lstStyle/>
                    <a:p>
                      <a:endParaRPr lang="en-GB"/>
                    </a:p>
                  </a:txBody>
                  <a:tcPr/>
                </a:tc>
                <a:tc hMerge="1">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tcPr>
                </a:tc>
                <a:tc hMerge="1">
                  <a:txBody>
                    <a:bodyPr/>
                    <a:lstStyle/>
                    <a:p>
                      <a:endParaRPr kumimoji="1" lang="ja-JP" altLang="en-US"/>
                    </a:p>
                  </a:txBody>
                  <a:tcPr/>
                </a:tc>
                <a:extLst>
                  <a:ext uri="{0D108BD9-81ED-4DB2-BD59-A6C34878D82A}">
                    <a16:rowId xmlns:a16="http://schemas.microsoft.com/office/drawing/2014/main" val="1970028097"/>
                  </a:ext>
                </a:extLst>
              </a:tr>
              <a:tr h="216000">
                <a:tc rowSpan="2">
                  <a:txBody>
                    <a:bodyPr/>
                    <a:lstStyle/>
                    <a:p>
                      <a:pPr algn="ctr"/>
                      <a:r>
                        <a:rPr kumimoji="1" lang="en-US" altLang="ja-JP" sz="800" b="1" i="0" u="none" strike="noStrike" kern="1200">
                          <a:solidFill>
                            <a:schemeClr val="tx1"/>
                          </a:solidFill>
                          <a:effectLst/>
                          <a:latin typeface="Meiryo UI" panose="020B0604030504040204" pitchFamily="50" charset="-128"/>
                          <a:ea typeface="Meiryo UI" panose="020B0604030504040204" pitchFamily="50" charset="-128"/>
                          <a:cs typeface="+mn-cs"/>
                        </a:rPr>
                        <a:t>KGI</a:t>
                      </a:r>
                      <a:endParaRPr kumimoji="1" lang="en-GB" sz="800" b="1" i="0" u="none" strike="noStrike" kern="1200">
                        <a:solidFill>
                          <a:schemeClr val="tx1"/>
                        </a:solidFill>
                        <a:effectLst/>
                        <a:latin typeface="Meiryo UI" panose="020B0604030504040204" pitchFamily="50" charset="-128"/>
                        <a:ea typeface="Meiryo UI" panose="020B0604030504040204" pitchFamily="50" charset="-128"/>
                        <a:cs typeface="+mn-cs"/>
                      </a:endParaRPr>
                    </a:p>
                  </a:txBody>
                  <a:tcPr anchor="ctr" anchorCtr="1">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990564" rtl="0" eaLnBrk="1" fontAlgn="ctr" latinLnBrk="0" hangingPunct="1">
                        <a:lnSpc>
                          <a:spcPct val="100000"/>
                        </a:lnSpc>
                        <a:spcBef>
                          <a:spcPts val="0"/>
                        </a:spcBef>
                        <a:spcAft>
                          <a:spcPts val="0"/>
                        </a:spcAft>
                        <a:buClrTx/>
                        <a:buSzTx/>
                        <a:buFontTx/>
                        <a:buNone/>
                        <a:tabLst/>
                        <a:defRPr/>
                      </a:pPr>
                      <a:r>
                        <a:rPr lang="ja-JP" altLang="en-US" sz="800" b="1" i="0" u="none" strike="noStrike">
                          <a:solidFill>
                            <a:schemeClr val="tx1"/>
                          </a:solidFill>
                          <a:effectLst/>
                          <a:latin typeface="Meiryo UI" panose="020B0604030504040204" pitchFamily="50" charset="-128"/>
                          <a:ea typeface="Meiryo UI" panose="020B0604030504040204" pitchFamily="50" charset="-128"/>
                        </a:rPr>
                        <a:t>指標</a:t>
                      </a:r>
                      <a:endParaRPr lang="en-US" altLang="ja-JP" sz="800" b="1" i="0" u="none" strike="noStrike">
                        <a:solidFill>
                          <a:schemeClr val="tx1"/>
                        </a:solidFill>
                        <a:effectLst/>
                        <a:latin typeface="Meiryo UI" panose="020B0604030504040204" pitchFamily="50" charset="-128"/>
                        <a:ea typeface="Meiryo UI" panose="020B0604030504040204" pitchFamily="50" charset="-128"/>
                      </a:endParaRPr>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accent4">
                        <a:lumMod val="20000"/>
                        <a:lumOff val="80000"/>
                      </a:schemeClr>
                    </a:solidFill>
                  </a:tcPr>
                </a:tc>
                <a:tc>
                  <a:txBody>
                    <a:bodyPr/>
                    <a:lstStyle/>
                    <a:p>
                      <a:pPr marL="0" marR="0" lvl="0" indent="0" algn="l" defTabSz="990564" rtl="0" eaLnBrk="1" fontAlgn="ctr" latinLnBrk="0" hangingPunct="1">
                        <a:lnSpc>
                          <a:spcPct val="100000"/>
                        </a:lnSpc>
                        <a:spcBef>
                          <a:spcPts val="0"/>
                        </a:spcBef>
                        <a:spcAft>
                          <a:spcPts val="0"/>
                        </a:spcAft>
                        <a:buClrTx/>
                        <a:buSzTx/>
                        <a:buFontTx/>
                        <a:buNone/>
                        <a:tabLst/>
                        <a:defRPr/>
                      </a:pPr>
                      <a:r>
                        <a:rPr kumimoji="1" lang="ja-JP"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（複数指標設定の場合は</a:t>
                      </a:r>
                      <a:r>
                        <a:rPr kumimoji="1" lang="en-US" altLang="ja-JP" sz="800" b="0" i="0" u="none" strike="noStrike" kern="1200">
                          <a:solidFill>
                            <a:srgbClr val="000000"/>
                          </a:solidFill>
                          <a:effectLst/>
                          <a:latin typeface="Meiryo UI" panose="020B0604030504040204" pitchFamily="50" charset="-128"/>
                          <a:ea typeface="Meiryo UI" panose="020B0604030504040204" pitchFamily="50" charset="-128"/>
                          <a:cs typeface="+mn-cs"/>
                        </a:rPr>
                        <a:t>KGI</a:t>
                      </a:r>
                      <a:r>
                        <a:rPr kumimoji="1" lang="ja-JP"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①、</a:t>
                      </a:r>
                      <a:r>
                        <a:rPr kumimoji="1" lang="en-US" altLang="ja-JP" sz="800" b="0" i="0" u="none" strike="noStrike" kern="1200">
                          <a:solidFill>
                            <a:srgbClr val="000000"/>
                          </a:solidFill>
                          <a:effectLst/>
                          <a:latin typeface="Meiryo UI" panose="020B0604030504040204" pitchFamily="50" charset="-128"/>
                          <a:ea typeface="Meiryo UI" panose="020B0604030504040204" pitchFamily="50" charset="-128"/>
                          <a:cs typeface="+mn-cs"/>
                        </a:rPr>
                        <a:t>KGI</a:t>
                      </a:r>
                      <a:r>
                        <a:rPr kumimoji="1" lang="ja-JP"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➁で分けて記載）</a:t>
                      </a:r>
                      <a:endParaRPr lang="en-GB" altLang="ja-JP" sz="800"/>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0" marR="0" lvl="0" indent="0" algn="ctr" defTabSz="990564" rtl="0" eaLnBrk="1" fontAlgn="ctr" latinLnBrk="0" hangingPunct="1">
                        <a:lnSpc>
                          <a:spcPct val="100000"/>
                        </a:lnSpc>
                        <a:spcBef>
                          <a:spcPts val="0"/>
                        </a:spcBef>
                        <a:spcAft>
                          <a:spcPts val="0"/>
                        </a:spcAft>
                        <a:buClrTx/>
                        <a:buSzTx/>
                        <a:buFontTx/>
                        <a:buNone/>
                        <a:tabLst/>
                        <a:defRPr/>
                      </a:pPr>
                      <a:r>
                        <a:rPr kumimoji="1" lang="ja-JP" altLang="en-US" sz="800" b="1" i="0" u="none" strike="noStrike" kern="1200">
                          <a:solidFill>
                            <a:srgbClr val="000000"/>
                          </a:solidFill>
                          <a:effectLst/>
                          <a:latin typeface="Meiryo UI" panose="020B0604030504040204" pitchFamily="50" charset="-128"/>
                          <a:ea typeface="Meiryo UI" panose="020B0604030504040204" pitchFamily="50" charset="-128"/>
                          <a:cs typeface="+mn-cs"/>
                        </a:rPr>
                        <a:t>測定方法</a:t>
                      </a:r>
                      <a:endParaRPr kumimoji="1" lang="en-US" altLang="zh-TW" sz="800" b="1" i="0" u="none" strike="noStrike" kern="1200">
                        <a:solidFill>
                          <a:srgbClr val="000000"/>
                        </a:solidFill>
                        <a:effectLst/>
                        <a:latin typeface="Meiryo UI" panose="020B0604030504040204" pitchFamily="50" charset="-128"/>
                        <a:ea typeface="Meiryo UI" panose="020B0604030504040204" pitchFamily="50" charset="-128"/>
                        <a:cs typeface="+mn-cs"/>
                      </a:endParaRPr>
                    </a:p>
                  </a:txBody>
                  <a:tcPr marL="0" marR="0"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accent4">
                        <a:lumMod val="20000"/>
                        <a:lumOff val="80000"/>
                      </a:schemeClr>
                    </a:solidFill>
                  </a:tcPr>
                </a:tc>
                <a:tc gridSpan="3">
                  <a:txBody>
                    <a:bodyPr/>
                    <a:lstStyle/>
                    <a:p>
                      <a:pPr marL="0" marR="0" lvl="0" indent="0" algn="l" defTabSz="990564" rtl="0" eaLnBrk="1" fontAlgn="ctr" latinLnBrk="0" hangingPunct="1">
                        <a:lnSpc>
                          <a:spcPct val="100000"/>
                        </a:lnSpc>
                        <a:spcBef>
                          <a:spcPts val="0"/>
                        </a:spcBef>
                        <a:spcAft>
                          <a:spcPts val="0"/>
                        </a:spcAft>
                        <a:buClrTx/>
                        <a:buSzTx/>
                        <a:buFontTx/>
                        <a:buNone/>
                        <a:tabLst/>
                        <a:defRPr/>
                      </a:pPr>
                      <a:r>
                        <a:rPr kumimoji="1" lang="en-US" altLang="ja-JP" sz="800" b="0" i="0" u="none" strike="noStrike" kern="1200">
                          <a:solidFill>
                            <a:srgbClr val="000000"/>
                          </a:solidFill>
                          <a:effectLst/>
                          <a:latin typeface="Meiryo UI" panose="020B0604030504040204" pitchFamily="50" charset="-128"/>
                          <a:ea typeface="Meiryo UI" panose="020B0604030504040204" pitchFamily="50" charset="-128"/>
                          <a:cs typeface="+mn-cs"/>
                        </a:rPr>
                        <a:t>XXXXX</a:t>
                      </a:r>
                      <a:r>
                        <a:rPr kumimoji="1" lang="ja-JP"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（複数指標設定の場合は</a:t>
                      </a:r>
                      <a:r>
                        <a:rPr kumimoji="1" lang="en-US" altLang="ja-JP" sz="800" b="0" i="0" u="none" strike="noStrike" kern="1200">
                          <a:solidFill>
                            <a:srgbClr val="000000"/>
                          </a:solidFill>
                          <a:effectLst/>
                          <a:latin typeface="Meiryo UI" panose="020B0604030504040204" pitchFamily="50" charset="-128"/>
                          <a:ea typeface="Meiryo UI" panose="020B0604030504040204" pitchFamily="50" charset="-128"/>
                          <a:cs typeface="+mn-cs"/>
                        </a:rPr>
                        <a:t>KGI</a:t>
                      </a:r>
                      <a:r>
                        <a:rPr kumimoji="1" lang="ja-JP"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①、</a:t>
                      </a:r>
                      <a:r>
                        <a:rPr kumimoji="1" lang="en-US" altLang="ja-JP" sz="800" b="0" i="0" u="none" strike="noStrike" kern="1200">
                          <a:solidFill>
                            <a:srgbClr val="000000"/>
                          </a:solidFill>
                          <a:effectLst/>
                          <a:latin typeface="Meiryo UI" panose="020B0604030504040204" pitchFamily="50" charset="-128"/>
                          <a:ea typeface="Meiryo UI" panose="020B0604030504040204" pitchFamily="50" charset="-128"/>
                          <a:cs typeface="+mn-cs"/>
                        </a:rPr>
                        <a:t>KGI</a:t>
                      </a:r>
                      <a:r>
                        <a:rPr kumimoji="1" lang="ja-JP"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➁で分けて記載）</a:t>
                      </a:r>
                      <a:endParaRPr lang="en-GB" altLang="ja-JP" sz="800"/>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hMerge="1">
                  <a:txBody>
                    <a:bodyPr/>
                    <a:lstStyle/>
                    <a:p>
                      <a:endParaRPr/>
                    </a:p>
                  </a:txBody>
                  <a:tcPr marL="0" marR="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rgbClr val="FFF2CC"/>
                    </a:solidFill>
                  </a:tcPr>
                </a:tc>
                <a:tc hMerge="1">
                  <a:txBody>
                    <a:bodyPr/>
                    <a:lstStyle/>
                    <a:p>
                      <a:endParaRPr/>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468922925"/>
                  </a:ext>
                </a:extLst>
              </a:tr>
              <a:tr h="216000">
                <a:tc vMerge="1">
                  <a:txBody>
                    <a:bodyPr/>
                    <a:lstStyle/>
                    <a:p>
                      <a:pPr algn="ctr" fontAlgn="ctr"/>
                      <a:endParaRPr lang="en-US" sz="800" b="1" i="0" u="none" strike="noStrike">
                        <a:solidFill>
                          <a:srgbClr val="000000"/>
                        </a:solidFill>
                        <a:effectLst/>
                        <a:latin typeface="Meiryo UI" panose="020B0604030504040204" pitchFamily="50" charset="-128"/>
                        <a:ea typeface="Meiryo UI" panose="020B0604030504040204" pitchFamily="50" charset="-128"/>
                      </a:endParaRPr>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lumMod val="95000"/>
                      </a:schemeClr>
                    </a:solidFill>
                  </a:tcPr>
                </a:tc>
                <a:tc>
                  <a:txBody>
                    <a:bodyPr/>
                    <a:lstStyle/>
                    <a:p>
                      <a:pPr marL="0" algn="ctr" defTabSz="914400" rtl="0" eaLnBrk="1" fontAlgn="ctr" latinLnBrk="0" hangingPunct="1"/>
                      <a:r>
                        <a:rPr lang="ja-JP" altLang="en-US" sz="800" b="1" i="0" u="none" strike="noStrike">
                          <a:solidFill>
                            <a:schemeClr val="tx1"/>
                          </a:solidFill>
                          <a:effectLst/>
                          <a:latin typeface="Meiryo UI" panose="020B0604030504040204" pitchFamily="50" charset="-128"/>
                          <a:ea typeface="Meiryo UI" panose="020B0604030504040204" pitchFamily="50" charset="-128"/>
                        </a:rPr>
                        <a:t>基準値</a:t>
                      </a:r>
                      <a:endParaRPr kumimoji="1" lang="en-US" altLang="zh-TW" sz="900" b="1" i="0" u="none" strike="noStrike" kern="1200">
                        <a:solidFill>
                          <a:srgbClr val="000000"/>
                        </a:solidFill>
                        <a:effectLst/>
                        <a:latin typeface="Meiryo UI" panose="020B0604030504040204" pitchFamily="50" charset="-128"/>
                        <a:ea typeface="Meiryo UI" panose="020B0604030504040204" pitchFamily="50" charset="-128"/>
                        <a:cs typeface="+mn-cs"/>
                      </a:endParaRPr>
                    </a:p>
                    <a:p>
                      <a:pPr marL="0" algn="ctr" defTabSz="914400" rtl="0" eaLnBrk="1" fontAlgn="ctr" latinLnBrk="0" hangingPunct="1"/>
                      <a:r>
                        <a:rPr kumimoji="1" lang="zh-TW" altLang="en-US" sz="500" b="1" i="0" u="none" strike="noStrike" kern="1200">
                          <a:solidFill>
                            <a:srgbClr val="000000"/>
                          </a:solidFill>
                          <a:effectLst/>
                          <a:latin typeface="Meiryo UI" panose="020B0604030504040204" pitchFamily="50" charset="-128"/>
                          <a:ea typeface="Meiryo UI" panose="020B0604030504040204" pitchFamily="50" charset="-128"/>
                          <a:cs typeface="+mn-cs"/>
                        </a:rPr>
                        <a:t>（</a:t>
                      </a:r>
                      <a:r>
                        <a:rPr kumimoji="1" lang="ja-JP" altLang="en-US" sz="500" b="1" i="0" u="none" strike="noStrike" kern="1200">
                          <a:solidFill>
                            <a:srgbClr val="000000"/>
                          </a:solidFill>
                          <a:effectLst/>
                          <a:latin typeface="Meiryo UI" panose="020B0604030504040204" pitchFamily="50" charset="-128"/>
                          <a:ea typeface="Meiryo UI" panose="020B0604030504040204" pitchFamily="50" charset="-128"/>
                          <a:cs typeface="+mn-cs"/>
                        </a:rPr>
                        <a:t>計画策定</a:t>
                      </a:r>
                      <a:r>
                        <a:rPr kumimoji="1" lang="zh-TW" altLang="en-US" sz="500" b="1" i="0" u="none" strike="noStrike" kern="1200">
                          <a:solidFill>
                            <a:srgbClr val="000000"/>
                          </a:solidFill>
                          <a:effectLst/>
                          <a:latin typeface="Meiryo UI" panose="020B0604030504040204" pitchFamily="50" charset="-128"/>
                          <a:ea typeface="Meiryo UI" panose="020B0604030504040204" pitchFamily="50" charset="-128"/>
                          <a:cs typeface="+mn-cs"/>
                        </a:rPr>
                        <a:t>時）</a:t>
                      </a:r>
                      <a:endParaRPr kumimoji="1" lang="en-US" altLang="ja-JP" sz="500" b="1" i="0" u="none" strike="noStrike" kern="1200">
                        <a:solidFill>
                          <a:srgbClr val="000000"/>
                        </a:solidFill>
                        <a:effectLst/>
                        <a:latin typeface="Meiryo UI" panose="020B0604030504040204" pitchFamily="50" charset="-128"/>
                        <a:ea typeface="Meiryo UI" panose="020B0604030504040204" pitchFamily="50" charset="-128"/>
                        <a:cs typeface="+mn-cs"/>
                      </a:endParaRPr>
                    </a:p>
                  </a:txBody>
                  <a:tcPr marL="0" marR="0"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accent4">
                        <a:lumMod val="20000"/>
                        <a:lumOff val="80000"/>
                      </a:schemeClr>
                    </a:solidFill>
                  </a:tcPr>
                </a:tc>
                <a:tc>
                  <a:txBody>
                    <a:bodyPr/>
                    <a:lstStyle/>
                    <a:p>
                      <a:pPr marL="0" marR="0" lvl="0" indent="0" algn="l" defTabSz="990564" rtl="0" eaLnBrk="1" fontAlgn="ctr" latinLnBrk="0" hangingPunct="1">
                        <a:lnSpc>
                          <a:spcPct val="100000"/>
                        </a:lnSpc>
                        <a:spcBef>
                          <a:spcPts val="0"/>
                        </a:spcBef>
                        <a:spcAft>
                          <a:spcPts val="0"/>
                        </a:spcAft>
                        <a:buClrTx/>
                        <a:buSzTx/>
                        <a:buFontTx/>
                        <a:buNone/>
                        <a:tabLst/>
                        <a:defRPr/>
                      </a:pPr>
                      <a:r>
                        <a:rPr kumimoji="1" lang="ja-JP"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（複数指標設定の場合は</a:t>
                      </a:r>
                      <a:r>
                        <a:rPr kumimoji="1" lang="en-US" altLang="ja-JP" sz="800" b="0" i="0" u="none" strike="noStrike" kern="1200">
                          <a:solidFill>
                            <a:srgbClr val="000000"/>
                          </a:solidFill>
                          <a:effectLst/>
                          <a:latin typeface="Meiryo UI" panose="020B0604030504040204" pitchFamily="50" charset="-128"/>
                          <a:ea typeface="Meiryo UI" panose="020B0604030504040204" pitchFamily="50" charset="-128"/>
                          <a:cs typeface="+mn-cs"/>
                        </a:rPr>
                        <a:t>KGI</a:t>
                      </a:r>
                      <a:r>
                        <a:rPr kumimoji="1" lang="ja-JP"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①、</a:t>
                      </a:r>
                      <a:r>
                        <a:rPr kumimoji="1" lang="en-US" altLang="ja-JP" sz="800" b="0" i="0" u="none" strike="noStrike" kern="1200">
                          <a:solidFill>
                            <a:srgbClr val="000000"/>
                          </a:solidFill>
                          <a:effectLst/>
                          <a:latin typeface="Meiryo UI" panose="020B0604030504040204" pitchFamily="50" charset="-128"/>
                          <a:ea typeface="Meiryo UI" panose="020B0604030504040204" pitchFamily="50" charset="-128"/>
                          <a:cs typeface="+mn-cs"/>
                        </a:rPr>
                        <a:t>KGI</a:t>
                      </a:r>
                      <a:r>
                        <a:rPr kumimoji="1" lang="ja-JP"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➁で分けて記載）</a:t>
                      </a:r>
                      <a:endParaRPr lang="en-GB" altLang="ja-JP" sz="800"/>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0" marR="0" lvl="0" indent="0" algn="l" defTabSz="990564" rtl="0" eaLnBrk="1" fontAlgn="ctr" latinLnBrk="0" hangingPunct="1">
                        <a:lnSpc>
                          <a:spcPct val="100000"/>
                        </a:lnSpc>
                        <a:spcBef>
                          <a:spcPts val="0"/>
                        </a:spcBef>
                        <a:spcAft>
                          <a:spcPts val="0"/>
                        </a:spcAft>
                        <a:buClrTx/>
                        <a:buSzTx/>
                        <a:buFontTx/>
                        <a:buNone/>
                        <a:tabLst/>
                        <a:defRPr/>
                      </a:pPr>
                      <a:r>
                        <a:rPr kumimoji="1" lang="ja-JP" altLang="en-US" sz="800" b="1" i="0" u="none" strike="noStrike" kern="1200">
                          <a:solidFill>
                            <a:srgbClr val="000000"/>
                          </a:solidFill>
                          <a:effectLst/>
                          <a:latin typeface="Meiryo UI" panose="020B0604030504040204" pitchFamily="50" charset="-128"/>
                          <a:ea typeface="Meiryo UI" panose="020B0604030504040204" pitchFamily="50" charset="-128"/>
                          <a:cs typeface="+mn-cs"/>
                        </a:rPr>
                        <a:t>目標値</a:t>
                      </a:r>
                      <a:endParaRPr kumimoji="1" lang="en-US" altLang="zh-TW" sz="800" b="1" i="0" u="none" strike="noStrike" kern="1200">
                        <a:solidFill>
                          <a:srgbClr val="000000"/>
                        </a:solidFill>
                        <a:effectLst/>
                        <a:latin typeface="Meiryo UI" panose="020B0604030504040204" pitchFamily="50" charset="-128"/>
                        <a:ea typeface="Meiryo UI" panose="020B0604030504040204" pitchFamily="50" charset="-128"/>
                        <a:cs typeface="+mn-cs"/>
                      </a:endParaRPr>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accent4">
                        <a:lumMod val="20000"/>
                        <a:lumOff val="80000"/>
                      </a:schemeClr>
                    </a:solidFill>
                  </a:tcPr>
                </a:tc>
                <a:tc>
                  <a:txBody>
                    <a:bodyPr/>
                    <a:lstStyle/>
                    <a:p>
                      <a:pPr marL="0" marR="0" lvl="0" indent="0" algn="l" defTabSz="990564" rtl="0" eaLnBrk="1" fontAlgn="ctr" latinLnBrk="0" hangingPunct="1">
                        <a:lnSpc>
                          <a:spcPct val="100000"/>
                        </a:lnSpc>
                        <a:spcBef>
                          <a:spcPts val="0"/>
                        </a:spcBef>
                        <a:spcAft>
                          <a:spcPts val="0"/>
                        </a:spcAft>
                        <a:buClrTx/>
                        <a:buSzTx/>
                        <a:buFontTx/>
                        <a:buNone/>
                        <a:tabLst/>
                        <a:defRPr/>
                      </a:pPr>
                      <a:r>
                        <a:rPr kumimoji="1" lang="ja-JP"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（複数指標設定の場合は</a:t>
                      </a:r>
                      <a:r>
                        <a:rPr kumimoji="1" lang="en-US" altLang="ja-JP" sz="800" b="0" i="0" u="none" strike="noStrike" kern="1200">
                          <a:solidFill>
                            <a:srgbClr val="000000"/>
                          </a:solidFill>
                          <a:effectLst/>
                          <a:latin typeface="Meiryo UI" panose="020B0604030504040204" pitchFamily="50" charset="-128"/>
                          <a:ea typeface="Meiryo UI" panose="020B0604030504040204" pitchFamily="50" charset="-128"/>
                          <a:cs typeface="+mn-cs"/>
                        </a:rPr>
                        <a:t>KGI</a:t>
                      </a:r>
                      <a:r>
                        <a:rPr kumimoji="1" lang="ja-JP"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①、</a:t>
                      </a:r>
                      <a:r>
                        <a:rPr kumimoji="1" lang="en-US" altLang="ja-JP" sz="800" b="0" i="0" u="none" strike="noStrike" kern="1200">
                          <a:solidFill>
                            <a:srgbClr val="000000"/>
                          </a:solidFill>
                          <a:effectLst/>
                          <a:latin typeface="Meiryo UI" panose="020B0604030504040204" pitchFamily="50" charset="-128"/>
                          <a:ea typeface="Meiryo UI" panose="020B0604030504040204" pitchFamily="50" charset="-128"/>
                          <a:cs typeface="+mn-cs"/>
                        </a:rPr>
                        <a:t>KGI</a:t>
                      </a:r>
                      <a:r>
                        <a:rPr kumimoji="1" lang="ja-JP"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➁で分けて記載）</a:t>
                      </a:r>
                      <a:endParaRPr lang="en-GB" altLang="ja-JP" sz="800"/>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kumimoji="1" lang="zh-TW" altLang="en-US" sz="800" b="1" i="0" u="none" strike="noStrike" kern="1200">
                          <a:solidFill>
                            <a:srgbClr val="000000"/>
                          </a:solidFill>
                          <a:effectLst/>
                          <a:latin typeface="Meiryo UI" panose="020B0604030504040204" pitchFamily="50" charset="-128"/>
                          <a:ea typeface="Meiryo UI" panose="020B0604030504040204" pitchFamily="50" charset="-128"/>
                          <a:cs typeface="+mn-cs"/>
                        </a:rPr>
                        <a:t>実績値</a:t>
                      </a:r>
                      <a:endParaRPr kumimoji="1" lang="en-US" altLang="zh-TW" sz="800" b="1" i="0" u="none" strike="noStrike" kern="1200">
                        <a:solidFill>
                          <a:srgbClr val="000000"/>
                        </a:solidFill>
                        <a:effectLst/>
                        <a:latin typeface="Meiryo UI" panose="020B0604030504040204" pitchFamily="50" charset="-128"/>
                        <a:ea typeface="Meiryo UI" panose="020B0604030504040204" pitchFamily="50" charset="-128"/>
                        <a:cs typeface="+mn-cs"/>
                      </a:endParaRPr>
                    </a:p>
                    <a:p>
                      <a:pPr marL="0" algn="ctr" defTabSz="914400" rtl="0" eaLnBrk="1" fontAlgn="ctr" latinLnBrk="0" hangingPunct="1"/>
                      <a:r>
                        <a:rPr kumimoji="1" lang="zh-TW" altLang="en-US" sz="500" b="1" i="0" u="none" strike="noStrike" kern="1200">
                          <a:solidFill>
                            <a:srgbClr val="000000"/>
                          </a:solidFill>
                          <a:effectLst/>
                          <a:latin typeface="Meiryo UI" panose="020B0604030504040204" pitchFamily="50" charset="-128"/>
                          <a:ea typeface="Meiryo UI" panose="020B0604030504040204" pitchFamily="50" charset="-128"/>
                          <a:cs typeface="+mn-cs"/>
                        </a:rPr>
                        <a:t>（完了報告時点）</a:t>
                      </a:r>
                      <a:endParaRPr kumimoji="1" lang="en-US" sz="500" b="1" i="0" u="none" strike="noStrike" kern="1200">
                        <a:solidFill>
                          <a:srgbClr val="000000"/>
                        </a:solidFill>
                        <a:effectLst/>
                        <a:latin typeface="Meiryo UI" panose="020B0604030504040204" pitchFamily="50" charset="-128"/>
                        <a:ea typeface="Meiryo UI" panose="020B0604030504040204" pitchFamily="50" charset="-128"/>
                        <a:cs typeface="+mn-cs"/>
                      </a:endParaRPr>
                    </a:p>
                  </a:txBody>
                  <a:tcPr marL="0" marR="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rgbClr val="FFF2CC"/>
                    </a:solidFill>
                  </a:tcPr>
                </a:tc>
                <a:tc>
                  <a:txBody>
                    <a:bodyPr/>
                    <a:lstStyle/>
                    <a:p>
                      <a:pPr marL="0" marR="0" lvl="0" indent="0" algn="l" defTabSz="990564" rtl="0" eaLnBrk="1" fontAlgn="ctr" latinLnBrk="0" hangingPunct="1">
                        <a:lnSpc>
                          <a:spcPct val="100000"/>
                        </a:lnSpc>
                        <a:spcBef>
                          <a:spcPts val="0"/>
                        </a:spcBef>
                        <a:spcAft>
                          <a:spcPts val="0"/>
                        </a:spcAft>
                        <a:buClrTx/>
                        <a:buSzTx/>
                        <a:buFontTx/>
                        <a:buNone/>
                        <a:tabLst/>
                        <a:defRPr/>
                      </a:pPr>
                      <a:r>
                        <a:rPr kumimoji="1" lang="ja-JP"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（複数指標設定の場合は</a:t>
                      </a:r>
                      <a:r>
                        <a:rPr kumimoji="1" lang="en-US" altLang="ja-JP" sz="800" b="0" i="0" u="none" strike="noStrike" kern="1200">
                          <a:solidFill>
                            <a:srgbClr val="000000"/>
                          </a:solidFill>
                          <a:effectLst/>
                          <a:latin typeface="Meiryo UI" panose="020B0604030504040204" pitchFamily="50" charset="-128"/>
                          <a:ea typeface="Meiryo UI" panose="020B0604030504040204" pitchFamily="50" charset="-128"/>
                          <a:cs typeface="+mn-cs"/>
                        </a:rPr>
                        <a:t>KGI</a:t>
                      </a:r>
                      <a:r>
                        <a:rPr kumimoji="1" lang="ja-JP"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①、</a:t>
                      </a:r>
                      <a:r>
                        <a:rPr kumimoji="1" lang="en-US" altLang="ja-JP" sz="800" b="0" i="0" u="none" strike="noStrike" kern="1200">
                          <a:solidFill>
                            <a:srgbClr val="000000"/>
                          </a:solidFill>
                          <a:effectLst/>
                          <a:latin typeface="Meiryo UI" panose="020B0604030504040204" pitchFamily="50" charset="-128"/>
                          <a:ea typeface="Meiryo UI" panose="020B0604030504040204" pitchFamily="50" charset="-128"/>
                          <a:cs typeface="+mn-cs"/>
                        </a:rPr>
                        <a:t>KGI</a:t>
                      </a:r>
                      <a:r>
                        <a:rPr kumimoji="1" lang="ja-JP"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➁で分けて記載）</a:t>
                      </a:r>
                      <a:endParaRPr lang="en-GB" altLang="ja-JP" sz="800"/>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687617958"/>
                  </a:ext>
                </a:extLst>
              </a:tr>
            </a:tbl>
          </a:graphicData>
        </a:graphic>
      </p:graphicFrame>
    </p:spTree>
    <p:extLst>
      <p:ext uri="{BB962C8B-B14F-4D97-AF65-F5344CB8AC3E}">
        <p14:creationId xmlns:p14="http://schemas.microsoft.com/office/powerpoint/2010/main" val="2651545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03D587-A4C4-EB82-4668-C511FF4144CF}"/>
            </a:ext>
          </a:extLst>
        </p:cNvPr>
        <p:cNvGrpSpPr/>
        <p:nvPr/>
      </p:nvGrpSpPr>
      <p:grpSpPr>
        <a:xfrm>
          <a:off x="0" y="0"/>
          <a:ext cx="0" cy="0"/>
          <a:chOff x="0" y="0"/>
          <a:chExt cx="0" cy="0"/>
        </a:xfrm>
      </p:grpSpPr>
      <p:graphicFrame>
        <p:nvGraphicFramePr>
          <p:cNvPr id="7" name="表 6">
            <a:extLst>
              <a:ext uri="{FF2B5EF4-FFF2-40B4-BE49-F238E27FC236}">
                <a16:creationId xmlns:a16="http://schemas.microsoft.com/office/drawing/2014/main" id="{7358DC1A-EE19-03EA-8209-3F7A4494C666}"/>
              </a:ext>
            </a:extLst>
          </p:cNvPr>
          <p:cNvGraphicFramePr>
            <a:graphicFrameLocks noGrp="1"/>
          </p:cNvGraphicFramePr>
          <p:nvPr>
            <p:extLst>
              <p:ext uri="{D42A27DB-BD31-4B8C-83A1-F6EECF244321}">
                <p14:modId xmlns:p14="http://schemas.microsoft.com/office/powerpoint/2010/main" val="115841637"/>
              </p:ext>
            </p:extLst>
          </p:nvPr>
        </p:nvGraphicFramePr>
        <p:xfrm>
          <a:off x="197618" y="1083408"/>
          <a:ext cx="3091587" cy="5517414"/>
        </p:xfrm>
        <a:graphic>
          <a:graphicData uri="http://schemas.openxmlformats.org/drawingml/2006/table">
            <a:tbl>
              <a:tblPr firstRow="1" bandRow="1">
                <a:tableStyleId>{5C22544A-7EE6-4342-B048-85BDC9FD1C3A}</a:tableStyleId>
              </a:tblPr>
              <a:tblGrid>
                <a:gridCol w="199970">
                  <a:extLst>
                    <a:ext uri="{9D8B030D-6E8A-4147-A177-3AD203B41FA5}">
                      <a16:colId xmlns:a16="http://schemas.microsoft.com/office/drawing/2014/main" val="1331882077"/>
                    </a:ext>
                  </a:extLst>
                </a:gridCol>
                <a:gridCol w="385072">
                  <a:extLst>
                    <a:ext uri="{9D8B030D-6E8A-4147-A177-3AD203B41FA5}">
                      <a16:colId xmlns:a16="http://schemas.microsoft.com/office/drawing/2014/main" val="2973050280"/>
                    </a:ext>
                  </a:extLst>
                </a:gridCol>
                <a:gridCol w="2506545">
                  <a:extLst>
                    <a:ext uri="{9D8B030D-6E8A-4147-A177-3AD203B41FA5}">
                      <a16:colId xmlns:a16="http://schemas.microsoft.com/office/drawing/2014/main" val="1102043088"/>
                    </a:ext>
                  </a:extLst>
                </a:gridCol>
              </a:tblGrid>
              <a:tr h="229366">
                <a:tc rowSpan="4">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endParaRPr kumimoji="1" lang="ja-JP" altLang="en-US" sz="800" b="1">
                        <a:solidFill>
                          <a:schemeClr val="tx1"/>
                        </a:solidFill>
                        <a:latin typeface="Meiryo UI" panose="020B0604030504040204" pitchFamily="50" charset="-128"/>
                        <a:ea typeface="Meiryo UI" panose="020B0604030504040204" pitchFamily="50" charset="-128"/>
                      </a:endParaRPr>
                    </a:p>
                  </a:txBody>
                  <a:tcPr marL="63305" marR="63305" marT="31652" marB="31652"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gridSpan="2">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800" b="1">
                          <a:solidFill>
                            <a:schemeClr val="tx1"/>
                          </a:solidFill>
                          <a:latin typeface="Meiryo UI" panose="020B0604030504040204" pitchFamily="50" charset="-128"/>
                          <a:ea typeface="Meiryo UI" panose="020B0604030504040204" pitchFamily="50" charset="-128"/>
                        </a:rPr>
                        <a:t>写真①</a:t>
                      </a:r>
                    </a:p>
                  </a:txBody>
                  <a:tcPr marL="63305" marR="63305" marT="31652" marB="31652"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hMerge="1">
                  <a:txBody>
                    <a:bodyPr/>
                    <a:lstStyle/>
                    <a:p>
                      <a:endParaRPr kumimoji="1" lang="ja-JP" altLang="en-US"/>
                    </a:p>
                  </a:txBody>
                  <a:tcPr/>
                </a:tc>
                <a:extLst>
                  <a:ext uri="{0D108BD9-81ED-4DB2-BD59-A6C34878D82A}">
                    <a16:rowId xmlns:a16="http://schemas.microsoft.com/office/drawing/2014/main" val="4080979295"/>
                  </a:ext>
                </a:extLst>
              </a:tr>
              <a:tr h="215079">
                <a:tc vMerge="1">
                  <a:txBody>
                    <a:bodyPr/>
                    <a:lstStyle/>
                    <a:p>
                      <a:endParaRPr/>
                    </a:p>
                  </a:txBody>
                  <a:tcPr marL="63305" marR="63305" marT="31652" marB="31652"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marL="36000" indent="0" algn="l">
                        <a:spcBef>
                          <a:spcPts val="200"/>
                        </a:spcBef>
                        <a:buFont typeface="Arial" panose="020B0604020202020204" pitchFamily="34" charset="0"/>
                        <a:buNone/>
                      </a:pPr>
                      <a:r>
                        <a:rPr kumimoji="1" lang="ja-JP" altLang="en-US" sz="800" b="1" kern="1200">
                          <a:solidFill>
                            <a:schemeClr val="dk1"/>
                          </a:solidFill>
                          <a:latin typeface="Meiryo UI" panose="020B0604030504040204" pitchFamily="50" charset="-128"/>
                          <a:ea typeface="Meiryo UI" panose="020B0604030504040204" pitchFamily="50" charset="-128"/>
                          <a:cs typeface="+mn-cs"/>
                        </a:rPr>
                        <a:t>内容</a:t>
                      </a:r>
                      <a:endParaRPr kumimoji="1" lang="en-US" altLang="ja-JP" sz="800" b="1" kern="1200">
                        <a:solidFill>
                          <a:schemeClr val="dk1"/>
                        </a:solidFill>
                        <a:latin typeface="Meiryo UI" panose="020B0604030504040204" pitchFamily="50" charset="-128"/>
                        <a:ea typeface="Meiryo UI" panose="020B0604030504040204" pitchFamily="50" charset="-128"/>
                        <a:cs typeface="+mn-cs"/>
                      </a:endParaRPr>
                    </a:p>
                  </a:txBody>
                  <a:tcPr marL="63305" marR="63305" marT="31652" marB="31652"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a:txBody>
                    <a:bodyPr/>
                    <a:lstStyle/>
                    <a:p>
                      <a:r>
                        <a:rPr kumimoji="1" lang="en-US" altLang="ja-JP" sz="800">
                          <a:latin typeface="Meiryo UI" panose="020B0604030504040204" pitchFamily="50" charset="-128"/>
                          <a:ea typeface="Meiryo UI" panose="020B0604030504040204" pitchFamily="50" charset="-128"/>
                        </a:rPr>
                        <a:t>XXXXXXX</a:t>
                      </a:r>
                      <a:endParaRPr kumimoji="1" lang="ja-JP" altLang="en-US" sz="800">
                        <a:latin typeface="Meiryo UI" panose="020B0604030504040204" pitchFamily="50" charset="-128"/>
                        <a:ea typeface="Meiryo UI" panose="020B0604030504040204" pitchFamily="50" charset="-128"/>
                      </a:endParaRPr>
                    </a:p>
                  </a:txBody>
                  <a:tcPr marL="63305" marR="63305" marT="31652" marB="31652">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64329019"/>
                  </a:ext>
                </a:extLst>
              </a:tr>
              <a:tr h="215079">
                <a:tc vMerge="1">
                  <a:txBody>
                    <a:bodyPr/>
                    <a:lstStyle/>
                    <a:p>
                      <a:endParaRPr kumimoji="1" lang="ja-JP" altLang="en-US"/>
                    </a:p>
                  </a:txBody>
                  <a:tcPr/>
                </a:tc>
                <a:tc>
                  <a:txBody>
                    <a:bodyPr/>
                    <a:lstStyle/>
                    <a:p>
                      <a:pPr marL="36000" indent="0" algn="l">
                        <a:spcBef>
                          <a:spcPts val="200"/>
                        </a:spcBef>
                        <a:buFont typeface="Arial" panose="020B0604020202020204" pitchFamily="34" charset="0"/>
                        <a:buNone/>
                      </a:pPr>
                      <a:r>
                        <a:rPr kumimoji="1" lang="ja-JP" altLang="en-US" sz="800" b="1" kern="1200">
                          <a:solidFill>
                            <a:schemeClr val="dk1"/>
                          </a:solidFill>
                          <a:latin typeface="Meiryo UI" panose="020B0604030504040204" pitchFamily="50" charset="-128"/>
                          <a:ea typeface="Meiryo UI" panose="020B0604030504040204" pitchFamily="50" charset="-128"/>
                          <a:cs typeface="+mn-cs"/>
                        </a:rPr>
                        <a:t>場所</a:t>
                      </a:r>
                      <a:endParaRPr kumimoji="1" lang="en-US" altLang="ja-JP" sz="800" b="1" kern="1200">
                        <a:solidFill>
                          <a:schemeClr val="dk1"/>
                        </a:solidFill>
                        <a:latin typeface="Meiryo UI" panose="020B0604030504040204" pitchFamily="50" charset="-128"/>
                        <a:ea typeface="Meiryo UI" panose="020B0604030504040204" pitchFamily="50" charset="-128"/>
                        <a:cs typeface="+mn-cs"/>
                      </a:endParaRPr>
                    </a:p>
                  </a:txBody>
                  <a:tcPr marL="63305" marR="63305" marT="31652" marB="31652"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a:txBody>
                    <a:bodyPr/>
                    <a:lstStyle/>
                    <a:p>
                      <a:r>
                        <a:rPr kumimoji="1" lang="en-US" altLang="ja-JP" sz="800">
                          <a:latin typeface="Meiryo UI" panose="020B0604030504040204" pitchFamily="50" charset="-128"/>
                          <a:ea typeface="Meiryo UI" panose="020B0604030504040204" pitchFamily="50" charset="-128"/>
                        </a:rPr>
                        <a:t>XXXXXXX</a:t>
                      </a:r>
                      <a:endParaRPr kumimoji="1" lang="ja-JP" altLang="en-US" sz="800">
                        <a:latin typeface="Meiryo UI" panose="020B0604030504040204" pitchFamily="50" charset="-128"/>
                        <a:ea typeface="Meiryo UI" panose="020B0604030504040204" pitchFamily="50" charset="-128"/>
                      </a:endParaRPr>
                    </a:p>
                  </a:txBody>
                  <a:tcPr marL="63305" marR="63305" marT="31652" marB="31652">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133867098"/>
                  </a:ext>
                </a:extLst>
              </a:tr>
              <a:tr h="485042">
                <a:tc vMerge="1">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endParaRPr kumimoji="1" lang="ja-JP" altLang="en-US" sz="700" b="1">
                        <a:solidFill>
                          <a:schemeClr val="tx1"/>
                        </a:solidFill>
                      </a:endParaRPr>
                    </a:p>
                  </a:txBody>
                  <a:tcPr marL="63305" marR="63305" marT="31652" marB="31652"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marL="36000" indent="0" algn="l">
                        <a:spcBef>
                          <a:spcPts val="200"/>
                        </a:spcBef>
                        <a:buFont typeface="Arial" panose="020B0604020202020204" pitchFamily="34" charset="0"/>
                        <a:buNone/>
                      </a:pPr>
                      <a:r>
                        <a:rPr kumimoji="1" lang="ja-JP" altLang="en-US" sz="800" b="1" kern="1200">
                          <a:solidFill>
                            <a:schemeClr val="dk1"/>
                          </a:solidFill>
                          <a:latin typeface="Meiryo UI" panose="020B0604030504040204" pitchFamily="50" charset="-128"/>
                          <a:ea typeface="Meiryo UI" panose="020B0604030504040204" pitchFamily="50" charset="-128"/>
                          <a:cs typeface="+mn-cs"/>
                        </a:rPr>
                        <a:t>詳細</a:t>
                      </a:r>
                      <a:endParaRPr kumimoji="1" lang="en-US" altLang="ja-JP" sz="800" b="1" kern="1200">
                        <a:solidFill>
                          <a:schemeClr val="dk1"/>
                        </a:solidFill>
                        <a:latin typeface="Meiryo UI" panose="020B0604030504040204" pitchFamily="50" charset="-128"/>
                        <a:ea typeface="Meiryo UI" panose="020B0604030504040204" pitchFamily="50" charset="-128"/>
                        <a:cs typeface="+mn-cs"/>
                      </a:endParaRPr>
                    </a:p>
                  </a:txBody>
                  <a:tcPr marL="63305" marR="63305" marT="31652" marB="31652"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a:txBody>
                    <a:bodyPr/>
                    <a:lstStyle/>
                    <a:p>
                      <a:r>
                        <a:rPr kumimoji="1" lang="en-US" altLang="ja-JP" sz="800">
                          <a:latin typeface="Meiryo UI" panose="020B0604030504040204" pitchFamily="50" charset="-128"/>
                          <a:ea typeface="Meiryo UI" panose="020B0604030504040204" pitchFamily="50" charset="-128"/>
                        </a:rPr>
                        <a:t>XXXXXXX</a:t>
                      </a:r>
                    </a:p>
                    <a:p>
                      <a:r>
                        <a:rPr kumimoji="1" lang="en-US" altLang="ja-JP" sz="800">
                          <a:latin typeface="Meiryo UI" panose="020B0604030504040204" pitchFamily="50" charset="-128"/>
                          <a:ea typeface="Meiryo UI" panose="020B0604030504040204" pitchFamily="50" charset="-128"/>
                        </a:rPr>
                        <a:t>XXXXXXX</a:t>
                      </a:r>
                    </a:p>
                    <a:p>
                      <a:r>
                        <a:rPr kumimoji="1" lang="en-US" altLang="ja-JP" sz="800">
                          <a:latin typeface="Meiryo UI" panose="020B0604030504040204" pitchFamily="50" charset="-128"/>
                          <a:ea typeface="Meiryo UI" panose="020B0604030504040204" pitchFamily="50" charset="-128"/>
                        </a:rPr>
                        <a:t>XXXXXXX</a:t>
                      </a:r>
                      <a:endParaRPr kumimoji="1" lang="ja-JP" altLang="en-US" sz="800">
                        <a:latin typeface="Meiryo UI" panose="020B0604030504040204" pitchFamily="50" charset="-128"/>
                        <a:ea typeface="Meiryo UI" panose="020B0604030504040204" pitchFamily="50" charset="-128"/>
                      </a:endParaRPr>
                    </a:p>
                  </a:txBody>
                  <a:tcPr marL="63305" marR="63305" marT="31652" marB="31652">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158162149"/>
                  </a:ext>
                </a:extLst>
              </a:tr>
              <a:tr h="2186424">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800" b="1">
                          <a:solidFill>
                            <a:schemeClr val="tx1"/>
                          </a:solidFill>
                          <a:latin typeface="Meiryo UI" panose="020B0604030504040204" pitchFamily="50" charset="-128"/>
                          <a:ea typeface="Meiryo UI" panose="020B0604030504040204" pitchFamily="50" charset="-128"/>
                        </a:rPr>
                        <a:t>実施前</a:t>
                      </a:r>
                    </a:p>
                  </a:txBody>
                  <a:tcPr marL="63305" marR="63305" marT="31652" marB="31652"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gridSpan="2">
                  <a:txBody>
                    <a:bodyPr/>
                    <a:lstStyle/>
                    <a:p>
                      <a:pPr marL="15875" indent="-15875" algn="ctr">
                        <a:spcBef>
                          <a:spcPts val="200"/>
                        </a:spcBef>
                        <a:buFont typeface="Arial" panose="020B0604020202020204" pitchFamily="34" charset="0"/>
                        <a:buNone/>
                      </a:pPr>
                      <a:r>
                        <a:rPr kumimoji="1" lang="ja-JP" altLang="en-US" sz="800" b="0" kern="1200">
                          <a:solidFill>
                            <a:srgbClr val="FF0000"/>
                          </a:solidFill>
                          <a:latin typeface="Meiryo UI" panose="020B0604030504040204" pitchFamily="50" charset="-128"/>
                          <a:ea typeface="Meiryo UI" panose="020B0604030504040204" pitchFamily="50" charset="-128"/>
                          <a:cs typeface="+mn-cs"/>
                        </a:rPr>
                        <a:t>本事業にて実施をした全事業の内容（詳細や変化）が分かるように、</a:t>
                      </a:r>
                    </a:p>
                    <a:p>
                      <a:pPr marL="15875" indent="-15875" algn="ctr">
                        <a:spcBef>
                          <a:spcPts val="200"/>
                        </a:spcBef>
                        <a:buFont typeface="Arial" panose="020B0604020202020204" pitchFamily="34" charset="0"/>
                        <a:buNone/>
                      </a:pPr>
                      <a:r>
                        <a:rPr kumimoji="1" lang="ja-JP" altLang="en-US" sz="800" b="0" kern="1200">
                          <a:solidFill>
                            <a:srgbClr val="FF0000"/>
                          </a:solidFill>
                          <a:latin typeface="Meiryo UI" panose="020B0604030504040204" pitchFamily="50" charset="-128"/>
                          <a:ea typeface="Meiryo UI" panose="020B0604030504040204" pitchFamily="50" charset="-128"/>
                          <a:cs typeface="+mn-cs"/>
                        </a:rPr>
                        <a:t>事業実施前のイメージ図や写真を貼付してください</a:t>
                      </a:r>
                    </a:p>
                  </a:txBody>
                  <a:tcPr marL="63305" marR="63305" marT="31652" marB="31652"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hMerge="1">
                  <a:txBody>
                    <a:bodyPr/>
                    <a:lstStyle/>
                    <a:p>
                      <a:endParaRPr kumimoji="1" lang="ja-JP" altLang="en-US"/>
                    </a:p>
                  </a:txBody>
                  <a:tcPr/>
                </a:tc>
                <a:extLst>
                  <a:ext uri="{0D108BD9-81ED-4DB2-BD59-A6C34878D82A}">
                    <a16:rowId xmlns:a16="http://schemas.microsoft.com/office/drawing/2014/main" val="370372866"/>
                  </a:ext>
                </a:extLst>
              </a:tr>
              <a:tr h="2186424">
                <a:tc>
                  <a:txBody>
                    <a:bodyPr/>
                    <a:lstStyle/>
                    <a:p>
                      <a:pPr algn="ctr"/>
                      <a:r>
                        <a:rPr kumimoji="1" lang="ja-JP" altLang="en-US" sz="800" b="1">
                          <a:solidFill>
                            <a:sysClr val="windowText" lastClr="000000"/>
                          </a:solidFill>
                          <a:latin typeface="Meiryo UI" panose="020B0604030504040204" pitchFamily="50" charset="-128"/>
                          <a:ea typeface="Meiryo UI" panose="020B0604030504040204" pitchFamily="50" charset="-128"/>
                        </a:rPr>
                        <a:t>実施後</a:t>
                      </a:r>
                      <a:endParaRPr kumimoji="1" lang="en-US" altLang="ja-JP" sz="800" b="1">
                        <a:solidFill>
                          <a:sysClr val="windowText" lastClr="000000"/>
                        </a:solidFill>
                        <a:latin typeface="Meiryo UI" panose="020B0604030504040204" pitchFamily="50" charset="-128"/>
                        <a:ea typeface="Meiryo UI" panose="020B0604030504040204" pitchFamily="50" charset="-128"/>
                      </a:endParaRPr>
                    </a:p>
                  </a:txBody>
                  <a:tcPr marL="63305" marR="63305" marT="31652" marB="31652"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gridSpan="2">
                  <a:txBody>
                    <a:bodyPr/>
                    <a:lstStyle/>
                    <a:p>
                      <a:pPr marL="0" indent="0" algn="ctr">
                        <a:spcBef>
                          <a:spcPts val="200"/>
                        </a:spcBef>
                        <a:buFont typeface="Arial" panose="020B0604020202020204" pitchFamily="34" charset="0"/>
                        <a:buNone/>
                      </a:pPr>
                      <a:r>
                        <a:rPr kumimoji="1" lang="ja-JP" altLang="en-US" sz="800" b="0" kern="1200">
                          <a:solidFill>
                            <a:srgbClr val="FF0000"/>
                          </a:solidFill>
                          <a:latin typeface="Meiryo UI" panose="020B0604030504040204" pitchFamily="50" charset="-128"/>
                          <a:ea typeface="Meiryo UI" panose="020B0604030504040204" pitchFamily="50" charset="-128"/>
                          <a:cs typeface="+mn-cs"/>
                        </a:rPr>
                        <a:t>本事業にて実施をした全事業の内容（詳細や変化）が分かるように、</a:t>
                      </a:r>
                    </a:p>
                    <a:p>
                      <a:pPr marL="0" indent="0" algn="ctr">
                        <a:spcBef>
                          <a:spcPts val="200"/>
                        </a:spcBef>
                        <a:buFont typeface="Arial" panose="020B0604020202020204" pitchFamily="34" charset="0"/>
                        <a:buNone/>
                      </a:pPr>
                      <a:r>
                        <a:rPr kumimoji="1" lang="ja-JP" altLang="en-US" sz="800" b="0" kern="1200">
                          <a:solidFill>
                            <a:srgbClr val="FF0000"/>
                          </a:solidFill>
                          <a:latin typeface="Meiryo UI" panose="020B0604030504040204" pitchFamily="50" charset="-128"/>
                          <a:ea typeface="Meiryo UI" panose="020B0604030504040204" pitchFamily="50" charset="-128"/>
                          <a:cs typeface="+mn-cs"/>
                        </a:rPr>
                        <a:t>事業実施後の図や写真を貼付してください</a:t>
                      </a:r>
                    </a:p>
                  </a:txBody>
                  <a:tcPr marL="63305" marR="63305" marT="31652" marB="31652"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hMerge="1">
                  <a:txBody>
                    <a:bodyPr/>
                    <a:lstStyle/>
                    <a:p>
                      <a:endParaRPr kumimoji="1" lang="ja-JP" altLang="en-US"/>
                    </a:p>
                  </a:txBody>
                  <a:tcPr/>
                </a:tc>
                <a:extLst>
                  <a:ext uri="{0D108BD9-81ED-4DB2-BD59-A6C34878D82A}">
                    <a16:rowId xmlns:a16="http://schemas.microsoft.com/office/drawing/2014/main" val="3000109905"/>
                  </a:ext>
                </a:extLst>
              </a:tr>
            </a:tbl>
          </a:graphicData>
        </a:graphic>
      </p:graphicFrame>
      <p:graphicFrame>
        <p:nvGraphicFramePr>
          <p:cNvPr id="9" name="表 8">
            <a:extLst>
              <a:ext uri="{FF2B5EF4-FFF2-40B4-BE49-F238E27FC236}">
                <a16:creationId xmlns:a16="http://schemas.microsoft.com/office/drawing/2014/main" id="{1441090F-A795-CE50-8094-F3C254873B94}"/>
              </a:ext>
            </a:extLst>
          </p:cNvPr>
          <p:cNvGraphicFramePr>
            <a:graphicFrameLocks noGrp="1"/>
          </p:cNvGraphicFramePr>
          <p:nvPr>
            <p:extLst>
              <p:ext uri="{D42A27DB-BD31-4B8C-83A1-F6EECF244321}">
                <p14:modId xmlns:p14="http://schemas.microsoft.com/office/powerpoint/2010/main" val="1472532729"/>
              </p:ext>
            </p:extLst>
          </p:nvPr>
        </p:nvGraphicFramePr>
        <p:xfrm>
          <a:off x="3400383" y="1083408"/>
          <a:ext cx="3091587" cy="5517414"/>
        </p:xfrm>
        <a:graphic>
          <a:graphicData uri="http://schemas.openxmlformats.org/drawingml/2006/table">
            <a:tbl>
              <a:tblPr firstRow="1" bandRow="1">
                <a:tableStyleId>{5C22544A-7EE6-4342-B048-85BDC9FD1C3A}</a:tableStyleId>
              </a:tblPr>
              <a:tblGrid>
                <a:gridCol w="199970">
                  <a:extLst>
                    <a:ext uri="{9D8B030D-6E8A-4147-A177-3AD203B41FA5}">
                      <a16:colId xmlns:a16="http://schemas.microsoft.com/office/drawing/2014/main" val="1331882077"/>
                    </a:ext>
                  </a:extLst>
                </a:gridCol>
                <a:gridCol w="385072">
                  <a:extLst>
                    <a:ext uri="{9D8B030D-6E8A-4147-A177-3AD203B41FA5}">
                      <a16:colId xmlns:a16="http://schemas.microsoft.com/office/drawing/2014/main" val="2973050280"/>
                    </a:ext>
                  </a:extLst>
                </a:gridCol>
                <a:gridCol w="2506545">
                  <a:extLst>
                    <a:ext uri="{9D8B030D-6E8A-4147-A177-3AD203B41FA5}">
                      <a16:colId xmlns:a16="http://schemas.microsoft.com/office/drawing/2014/main" val="1102043088"/>
                    </a:ext>
                  </a:extLst>
                </a:gridCol>
              </a:tblGrid>
              <a:tr h="229366">
                <a:tc rowSpan="4">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endParaRPr kumimoji="1" lang="ja-JP" altLang="en-US" sz="800" b="1">
                        <a:solidFill>
                          <a:schemeClr val="tx1"/>
                        </a:solidFill>
                        <a:latin typeface="Meiryo UI" panose="020B0604030504040204" pitchFamily="50" charset="-128"/>
                        <a:ea typeface="Meiryo UI" panose="020B0604030504040204" pitchFamily="50" charset="-128"/>
                      </a:endParaRPr>
                    </a:p>
                  </a:txBody>
                  <a:tcPr marL="63305" marR="63305" marT="31652" marB="31652"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gridSpan="2">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800" b="1">
                          <a:solidFill>
                            <a:schemeClr val="tx1"/>
                          </a:solidFill>
                          <a:latin typeface="Meiryo UI" panose="020B0604030504040204" pitchFamily="50" charset="-128"/>
                          <a:ea typeface="Meiryo UI" panose="020B0604030504040204" pitchFamily="50" charset="-128"/>
                        </a:rPr>
                        <a:t>写真②</a:t>
                      </a:r>
                    </a:p>
                  </a:txBody>
                  <a:tcPr marL="63305" marR="63305" marT="31652" marB="31652"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hMerge="1">
                  <a:txBody>
                    <a:bodyPr/>
                    <a:lstStyle/>
                    <a:p>
                      <a:endParaRPr kumimoji="1" lang="ja-JP" altLang="en-US"/>
                    </a:p>
                  </a:txBody>
                  <a:tcPr/>
                </a:tc>
                <a:extLst>
                  <a:ext uri="{0D108BD9-81ED-4DB2-BD59-A6C34878D82A}">
                    <a16:rowId xmlns:a16="http://schemas.microsoft.com/office/drawing/2014/main" val="4080979295"/>
                  </a:ext>
                </a:extLst>
              </a:tr>
              <a:tr h="215079">
                <a:tc vMerge="1">
                  <a:txBody>
                    <a:bodyPr/>
                    <a:lstStyle/>
                    <a:p>
                      <a:endParaRPr/>
                    </a:p>
                  </a:txBody>
                  <a:tcPr marL="63305" marR="63305" marT="31652" marB="31652"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marL="36000" indent="0" algn="l">
                        <a:spcBef>
                          <a:spcPts val="200"/>
                        </a:spcBef>
                        <a:buFont typeface="Arial" panose="020B0604020202020204" pitchFamily="34" charset="0"/>
                        <a:buNone/>
                      </a:pPr>
                      <a:r>
                        <a:rPr kumimoji="1" lang="ja-JP" altLang="en-US" sz="800" b="1" kern="1200">
                          <a:solidFill>
                            <a:schemeClr val="dk1"/>
                          </a:solidFill>
                          <a:latin typeface="Meiryo UI" panose="020B0604030504040204" pitchFamily="50" charset="-128"/>
                          <a:ea typeface="Meiryo UI" panose="020B0604030504040204" pitchFamily="50" charset="-128"/>
                          <a:cs typeface="+mn-cs"/>
                        </a:rPr>
                        <a:t>内容</a:t>
                      </a:r>
                      <a:endParaRPr kumimoji="1" lang="en-US" altLang="ja-JP" sz="800" b="1" kern="1200">
                        <a:solidFill>
                          <a:schemeClr val="dk1"/>
                        </a:solidFill>
                        <a:latin typeface="Meiryo UI" panose="020B0604030504040204" pitchFamily="50" charset="-128"/>
                        <a:ea typeface="Meiryo UI" panose="020B0604030504040204" pitchFamily="50" charset="-128"/>
                        <a:cs typeface="+mn-cs"/>
                      </a:endParaRPr>
                    </a:p>
                  </a:txBody>
                  <a:tcPr marL="63305" marR="63305" marT="31652" marB="31652"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a:txBody>
                    <a:bodyPr/>
                    <a:lstStyle/>
                    <a:p>
                      <a:r>
                        <a:rPr kumimoji="1" lang="en-US" altLang="ja-JP" sz="800">
                          <a:latin typeface="Meiryo UI" panose="020B0604030504040204" pitchFamily="50" charset="-128"/>
                          <a:ea typeface="Meiryo UI" panose="020B0604030504040204" pitchFamily="50" charset="-128"/>
                        </a:rPr>
                        <a:t>XXXXXXX</a:t>
                      </a:r>
                      <a:endParaRPr kumimoji="1" lang="ja-JP" altLang="en-US" sz="800">
                        <a:latin typeface="Meiryo UI" panose="020B0604030504040204" pitchFamily="50" charset="-128"/>
                        <a:ea typeface="Meiryo UI" panose="020B0604030504040204" pitchFamily="50" charset="-128"/>
                      </a:endParaRPr>
                    </a:p>
                  </a:txBody>
                  <a:tcPr marL="63305" marR="63305" marT="31652" marB="31652">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64329019"/>
                  </a:ext>
                </a:extLst>
              </a:tr>
              <a:tr h="215079">
                <a:tc vMerge="1">
                  <a:txBody>
                    <a:bodyPr/>
                    <a:lstStyle/>
                    <a:p>
                      <a:endParaRPr kumimoji="1" lang="ja-JP" altLang="en-US"/>
                    </a:p>
                  </a:txBody>
                  <a:tcPr/>
                </a:tc>
                <a:tc>
                  <a:txBody>
                    <a:bodyPr/>
                    <a:lstStyle/>
                    <a:p>
                      <a:pPr marL="36000" indent="0" algn="l">
                        <a:spcBef>
                          <a:spcPts val="200"/>
                        </a:spcBef>
                        <a:buFont typeface="Arial" panose="020B0604020202020204" pitchFamily="34" charset="0"/>
                        <a:buNone/>
                      </a:pPr>
                      <a:r>
                        <a:rPr kumimoji="1" lang="ja-JP" altLang="en-US" sz="800" b="1" kern="1200">
                          <a:solidFill>
                            <a:schemeClr val="dk1"/>
                          </a:solidFill>
                          <a:latin typeface="Meiryo UI" panose="020B0604030504040204" pitchFamily="50" charset="-128"/>
                          <a:ea typeface="Meiryo UI" panose="020B0604030504040204" pitchFamily="50" charset="-128"/>
                          <a:cs typeface="+mn-cs"/>
                        </a:rPr>
                        <a:t>場所</a:t>
                      </a:r>
                      <a:endParaRPr kumimoji="1" lang="en-US" altLang="ja-JP" sz="800" b="1" kern="1200">
                        <a:solidFill>
                          <a:schemeClr val="dk1"/>
                        </a:solidFill>
                        <a:latin typeface="Meiryo UI" panose="020B0604030504040204" pitchFamily="50" charset="-128"/>
                        <a:ea typeface="Meiryo UI" panose="020B0604030504040204" pitchFamily="50" charset="-128"/>
                        <a:cs typeface="+mn-cs"/>
                      </a:endParaRPr>
                    </a:p>
                  </a:txBody>
                  <a:tcPr marL="63305" marR="63305" marT="31652" marB="31652"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a:txBody>
                    <a:bodyPr/>
                    <a:lstStyle/>
                    <a:p>
                      <a:r>
                        <a:rPr kumimoji="1" lang="en-US" altLang="ja-JP" sz="800">
                          <a:latin typeface="Meiryo UI" panose="020B0604030504040204" pitchFamily="50" charset="-128"/>
                          <a:ea typeface="Meiryo UI" panose="020B0604030504040204" pitchFamily="50" charset="-128"/>
                        </a:rPr>
                        <a:t>XXXXXXX</a:t>
                      </a:r>
                      <a:endParaRPr kumimoji="1" lang="ja-JP" altLang="en-US" sz="800">
                        <a:latin typeface="Meiryo UI" panose="020B0604030504040204" pitchFamily="50" charset="-128"/>
                        <a:ea typeface="Meiryo UI" panose="020B0604030504040204" pitchFamily="50" charset="-128"/>
                      </a:endParaRPr>
                    </a:p>
                  </a:txBody>
                  <a:tcPr marL="63305" marR="63305" marT="31652" marB="31652">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133867098"/>
                  </a:ext>
                </a:extLst>
              </a:tr>
              <a:tr h="485042">
                <a:tc vMerge="1">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endParaRPr kumimoji="1" lang="ja-JP" altLang="en-US" sz="700" b="1">
                        <a:solidFill>
                          <a:schemeClr val="tx1"/>
                        </a:solidFill>
                      </a:endParaRPr>
                    </a:p>
                  </a:txBody>
                  <a:tcPr marL="63305" marR="63305" marT="31652" marB="31652"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marL="36000" indent="0" algn="l">
                        <a:spcBef>
                          <a:spcPts val="200"/>
                        </a:spcBef>
                        <a:buFont typeface="Arial" panose="020B0604020202020204" pitchFamily="34" charset="0"/>
                        <a:buNone/>
                      </a:pPr>
                      <a:r>
                        <a:rPr kumimoji="1" lang="ja-JP" altLang="en-US" sz="800" b="1" kern="1200">
                          <a:solidFill>
                            <a:schemeClr val="dk1"/>
                          </a:solidFill>
                          <a:latin typeface="Meiryo UI" panose="020B0604030504040204" pitchFamily="50" charset="-128"/>
                          <a:ea typeface="Meiryo UI" panose="020B0604030504040204" pitchFamily="50" charset="-128"/>
                          <a:cs typeface="+mn-cs"/>
                        </a:rPr>
                        <a:t>詳細</a:t>
                      </a:r>
                      <a:endParaRPr kumimoji="1" lang="en-US" altLang="ja-JP" sz="800" b="1" kern="1200">
                        <a:solidFill>
                          <a:schemeClr val="dk1"/>
                        </a:solidFill>
                        <a:latin typeface="Meiryo UI" panose="020B0604030504040204" pitchFamily="50" charset="-128"/>
                        <a:ea typeface="Meiryo UI" panose="020B0604030504040204" pitchFamily="50" charset="-128"/>
                        <a:cs typeface="+mn-cs"/>
                      </a:endParaRPr>
                    </a:p>
                  </a:txBody>
                  <a:tcPr marL="63305" marR="63305" marT="31652" marB="31652"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a:txBody>
                    <a:bodyPr/>
                    <a:lstStyle/>
                    <a:p>
                      <a:r>
                        <a:rPr kumimoji="1" lang="en-US" altLang="ja-JP" sz="800">
                          <a:latin typeface="Meiryo UI" panose="020B0604030504040204" pitchFamily="50" charset="-128"/>
                          <a:ea typeface="Meiryo UI" panose="020B0604030504040204" pitchFamily="50" charset="-128"/>
                        </a:rPr>
                        <a:t>XXXXXXX</a:t>
                      </a:r>
                    </a:p>
                    <a:p>
                      <a:r>
                        <a:rPr kumimoji="1" lang="en-US" altLang="ja-JP" sz="800">
                          <a:latin typeface="Meiryo UI" panose="020B0604030504040204" pitchFamily="50" charset="-128"/>
                          <a:ea typeface="Meiryo UI" panose="020B0604030504040204" pitchFamily="50" charset="-128"/>
                        </a:rPr>
                        <a:t>XXXXXXX</a:t>
                      </a:r>
                    </a:p>
                    <a:p>
                      <a:r>
                        <a:rPr kumimoji="1" lang="en-US" altLang="ja-JP" sz="800">
                          <a:latin typeface="Meiryo UI" panose="020B0604030504040204" pitchFamily="50" charset="-128"/>
                          <a:ea typeface="Meiryo UI" panose="020B0604030504040204" pitchFamily="50" charset="-128"/>
                        </a:rPr>
                        <a:t>XXXXXXX</a:t>
                      </a:r>
                      <a:endParaRPr kumimoji="1" lang="ja-JP" altLang="en-US" sz="800">
                        <a:latin typeface="Meiryo UI" panose="020B0604030504040204" pitchFamily="50" charset="-128"/>
                        <a:ea typeface="Meiryo UI" panose="020B0604030504040204" pitchFamily="50" charset="-128"/>
                      </a:endParaRPr>
                    </a:p>
                  </a:txBody>
                  <a:tcPr marL="63305" marR="63305" marT="31652" marB="31652">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158162149"/>
                  </a:ext>
                </a:extLst>
              </a:tr>
              <a:tr h="2186424">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800" b="1">
                          <a:solidFill>
                            <a:schemeClr val="tx1"/>
                          </a:solidFill>
                          <a:latin typeface="Meiryo UI" panose="020B0604030504040204" pitchFamily="50" charset="-128"/>
                          <a:ea typeface="Meiryo UI" panose="020B0604030504040204" pitchFamily="50" charset="-128"/>
                        </a:rPr>
                        <a:t>実施前</a:t>
                      </a:r>
                    </a:p>
                  </a:txBody>
                  <a:tcPr marL="63305" marR="63305" marT="31652" marB="31652"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gridSpan="2">
                  <a:txBody>
                    <a:bodyPr/>
                    <a:lstStyle/>
                    <a:p>
                      <a:pPr marL="15875" indent="-15875" algn="ctr">
                        <a:spcBef>
                          <a:spcPts val="200"/>
                        </a:spcBef>
                        <a:buFont typeface="Arial" panose="020B0604020202020204" pitchFamily="34" charset="0"/>
                        <a:buNone/>
                      </a:pPr>
                      <a:r>
                        <a:rPr kumimoji="1" lang="ja-JP" altLang="en-US" sz="800" b="0" kern="1200">
                          <a:solidFill>
                            <a:srgbClr val="FF0000"/>
                          </a:solidFill>
                          <a:latin typeface="Meiryo UI" panose="020B0604030504040204" pitchFamily="50" charset="-128"/>
                          <a:ea typeface="Meiryo UI" panose="020B0604030504040204" pitchFamily="50" charset="-128"/>
                          <a:cs typeface="+mn-cs"/>
                        </a:rPr>
                        <a:t>本事業にて実施をした全事業の内容（詳細や変化）が分かるように、</a:t>
                      </a:r>
                    </a:p>
                    <a:p>
                      <a:pPr marL="15875" indent="-15875" algn="ctr">
                        <a:spcBef>
                          <a:spcPts val="200"/>
                        </a:spcBef>
                        <a:buFont typeface="Arial" panose="020B0604020202020204" pitchFamily="34" charset="0"/>
                        <a:buNone/>
                      </a:pPr>
                      <a:r>
                        <a:rPr kumimoji="1" lang="ja-JP" altLang="en-US" sz="800" b="0" kern="1200">
                          <a:solidFill>
                            <a:srgbClr val="FF0000"/>
                          </a:solidFill>
                          <a:latin typeface="Meiryo UI" panose="020B0604030504040204" pitchFamily="50" charset="-128"/>
                          <a:ea typeface="Meiryo UI" panose="020B0604030504040204" pitchFamily="50" charset="-128"/>
                          <a:cs typeface="+mn-cs"/>
                        </a:rPr>
                        <a:t>事業実施前のイメージ図や写真を貼付してください</a:t>
                      </a:r>
                    </a:p>
                  </a:txBody>
                  <a:tcPr marL="63305" marR="63305" marT="31652" marB="31652"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hMerge="1">
                  <a:txBody>
                    <a:bodyPr/>
                    <a:lstStyle/>
                    <a:p>
                      <a:endParaRPr kumimoji="1" lang="ja-JP" altLang="en-US"/>
                    </a:p>
                  </a:txBody>
                  <a:tcPr/>
                </a:tc>
                <a:extLst>
                  <a:ext uri="{0D108BD9-81ED-4DB2-BD59-A6C34878D82A}">
                    <a16:rowId xmlns:a16="http://schemas.microsoft.com/office/drawing/2014/main" val="370372866"/>
                  </a:ext>
                </a:extLst>
              </a:tr>
              <a:tr h="2186424">
                <a:tc>
                  <a:txBody>
                    <a:bodyPr/>
                    <a:lstStyle/>
                    <a:p>
                      <a:pPr algn="ctr"/>
                      <a:r>
                        <a:rPr kumimoji="1" lang="ja-JP" altLang="en-US" sz="800" b="1">
                          <a:solidFill>
                            <a:sysClr val="windowText" lastClr="000000"/>
                          </a:solidFill>
                          <a:latin typeface="Meiryo UI" panose="020B0604030504040204" pitchFamily="50" charset="-128"/>
                          <a:ea typeface="Meiryo UI" panose="020B0604030504040204" pitchFamily="50" charset="-128"/>
                        </a:rPr>
                        <a:t>実施後</a:t>
                      </a:r>
                      <a:endParaRPr kumimoji="1" lang="en-US" altLang="ja-JP" sz="800" b="1">
                        <a:solidFill>
                          <a:sysClr val="windowText" lastClr="000000"/>
                        </a:solidFill>
                        <a:latin typeface="Meiryo UI" panose="020B0604030504040204" pitchFamily="50" charset="-128"/>
                        <a:ea typeface="Meiryo UI" panose="020B0604030504040204" pitchFamily="50" charset="-128"/>
                      </a:endParaRPr>
                    </a:p>
                  </a:txBody>
                  <a:tcPr marL="63305" marR="63305" marT="31652" marB="31652"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gridSpan="2">
                  <a:txBody>
                    <a:bodyPr/>
                    <a:lstStyle/>
                    <a:p>
                      <a:pPr marL="0" indent="0" algn="ctr">
                        <a:spcBef>
                          <a:spcPts val="200"/>
                        </a:spcBef>
                        <a:buFont typeface="Arial" panose="020B0604020202020204" pitchFamily="34" charset="0"/>
                        <a:buNone/>
                      </a:pPr>
                      <a:r>
                        <a:rPr kumimoji="1" lang="ja-JP" altLang="en-US" sz="800" b="0" kern="1200">
                          <a:solidFill>
                            <a:srgbClr val="FF0000"/>
                          </a:solidFill>
                          <a:latin typeface="Meiryo UI" panose="020B0604030504040204" pitchFamily="50" charset="-128"/>
                          <a:ea typeface="Meiryo UI" panose="020B0604030504040204" pitchFamily="50" charset="-128"/>
                          <a:cs typeface="+mn-cs"/>
                        </a:rPr>
                        <a:t>本事業にて実施をした全事業の内容（詳細や変化）が分かるように、</a:t>
                      </a:r>
                    </a:p>
                    <a:p>
                      <a:pPr marL="0" indent="0" algn="ctr">
                        <a:spcBef>
                          <a:spcPts val="200"/>
                        </a:spcBef>
                        <a:buFont typeface="Arial" panose="020B0604020202020204" pitchFamily="34" charset="0"/>
                        <a:buNone/>
                      </a:pPr>
                      <a:r>
                        <a:rPr kumimoji="1" lang="ja-JP" altLang="en-US" sz="800" b="0" kern="1200">
                          <a:solidFill>
                            <a:srgbClr val="FF0000"/>
                          </a:solidFill>
                          <a:latin typeface="Meiryo UI" panose="020B0604030504040204" pitchFamily="50" charset="-128"/>
                          <a:ea typeface="Meiryo UI" panose="020B0604030504040204" pitchFamily="50" charset="-128"/>
                          <a:cs typeface="+mn-cs"/>
                        </a:rPr>
                        <a:t>事業実施後の図や写真を貼付してください</a:t>
                      </a:r>
                    </a:p>
                  </a:txBody>
                  <a:tcPr marL="63305" marR="63305" marT="31652" marB="31652"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hMerge="1">
                  <a:txBody>
                    <a:bodyPr/>
                    <a:lstStyle/>
                    <a:p>
                      <a:endParaRPr kumimoji="1" lang="ja-JP" altLang="en-US"/>
                    </a:p>
                  </a:txBody>
                  <a:tcPr/>
                </a:tc>
                <a:extLst>
                  <a:ext uri="{0D108BD9-81ED-4DB2-BD59-A6C34878D82A}">
                    <a16:rowId xmlns:a16="http://schemas.microsoft.com/office/drawing/2014/main" val="3000109905"/>
                  </a:ext>
                </a:extLst>
              </a:tr>
            </a:tbl>
          </a:graphicData>
        </a:graphic>
      </p:graphicFrame>
      <p:graphicFrame>
        <p:nvGraphicFramePr>
          <p:cNvPr id="11" name="表 10">
            <a:extLst>
              <a:ext uri="{FF2B5EF4-FFF2-40B4-BE49-F238E27FC236}">
                <a16:creationId xmlns:a16="http://schemas.microsoft.com/office/drawing/2014/main" id="{3D9C9E81-2AA9-AA39-390B-AAF0A626FDC7}"/>
              </a:ext>
            </a:extLst>
          </p:cNvPr>
          <p:cNvGraphicFramePr>
            <a:graphicFrameLocks noGrp="1"/>
          </p:cNvGraphicFramePr>
          <p:nvPr>
            <p:extLst>
              <p:ext uri="{D42A27DB-BD31-4B8C-83A1-F6EECF244321}">
                <p14:modId xmlns:p14="http://schemas.microsoft.com/office/powerpoint/2010/main" val="774936054"/>
              </p:ext>
            </p:extLst>
          </p:nvPr>
        </p:nvGraphicFramePr>
        <p:xfrm>
          <a:off x="6603148" y="1083408"/>
          <a:ext cx="3091587" cy="5517414"/>
        </p:xfrm>
        <a:graphic>
          <a:graphicData uri="http://schemas.openxmlformats.org/drawingml/2006/table">
            <a:tbl>
              <a:tblPr firstRow="1" bandRow="1">
                <a:tableStyleId>{5C22544A-7EE6-4342-B048-85BDC9FD1C3A}</a:tableStyleId>
              </a:tblPr>
              <a:tblGrid>
                <a:gridCol w="199970">
                  <a:extLst>
                    <a:ext uri="{9D8B030D-6E8A-4147-A177-3AD203B41FA5}">
                      <a16:colId xmlns:a16="http://schemas.microsoft.com/office/drawing/2014/main" val="1331882077"/>
                    </a:ext>
                  </a:extLst>
                </a:gridCol>
                <a:gridCol w="385072">
                  <a:extLst>
                    <a:ext uri="{9D8B030D-6E8A-4147-A177-3AD203B41FA5}">
                      <a16:colId xmlns:a16="http://schemas.microsoft.com/office/drawing/2014/main" val="2973050280"/>
                    </a:ext>
                  </a:extLst>
                </a:gridCol>
                <a:gridCol w="2506545">
                  <a:extLst>
                    <a:ext uri="{9D8B030D-6E8A-4147-A177-3AD203B41FA5}">
                      <a16:colId xmlns:a16="http://schemas.microsoft.com/office/drawing/2014/main" val="1102043088"/>
                    </a:ext>
                  </a:extLst>
                </a:gridCol>
              </a:tblGrid>
              <a:tr h="229366">
                <a:tc rowSpan="4">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endParaRPr kumimoji="1" lang="ja-JP" altLang="en-US" sz="800" b="1">
                        <a:solidFill>
                          <a:schemeClr val="tx1"/>
                        </a:solidFill>
                        <a:latin typeface="Meiryo UI" panose="020B0604030504040204" pitchFamily="50" charset="-128"/>
                        <a:ea typeface="Meiryo UI" panose="020B0604030504040204" pitchFamily="50" charset="-128"/>
                      </a:endParaRPr>
                    </a:p>
                  </a:txBody>
                  <a:tcPr marL="63305" marR="63305" marT="31652" marB="31652"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gridSpan="2">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800" b="1">
                          <a:solidFill>
                            <a:schemeClr val="tx1"/>
                          </a:solidFill>
                          <a:latin typeface="Meiryo UI" panose="020B0604030504040204" pitchFamily="50" charset="-128"/>
                          <a:ea typeface="Meiryo UI" panose="020B0604030504040204" pitchFamily="50" charset="-128"/>
                        </a:rPr>
                        <a:t>写真③</a:t>
                      </a:r>
                    </a:p>
                  </a:txBody>
                  <a:tcPr marL="63305" marR="63305" marT="31652" marB="31652"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hMerge="1">
                  <a:txBody>
                    <a:bodyPr/>
                    <a:lstStyle/>
                    <a:p>
                      <a:endParaRPr kumimoji="1" lang="ja-JP" altLang="en-US"/>
                    </a:p>
                  </a:txBody>
                  <a:tcPr/>
                </a:tc>
                <a:extLst>
                  <a:ext uri="{0D108BD9-81ED-4DB2-BD59-A6C34878D82A}">
                    <a16:rowId xmlns:a16="http://schemas.microsoft.com/office/drawing/2014/main" val="4080979295"/>
                  </a:ext>
                </a:extLst>
              </a:tr>
              <a:tr h="215079">
                <a:tc vMerge="1">
                  <a:txBody>
                    <a:bodyPr/>
                    <a:lstStyle/>
                    <a:p>
                      <a:endParaRPr/>
                    </a:p>
                  </a:txBody>
                  <a:tcPr marL="63305" marR="63305" marT="31652" marB="31652"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marL="36000" indent="0" algn="l">
                        <a:spcBef>
                          <a:spcPts val="200"/>
                        </a:spcBef>
                        <a:buFont typeface="Arial" panose="020B0604020202020204" pitchFamily="34" charset="0"/>
                        <a:buNone/>
                      </a:pPr>
                      <a:r>
                        <a:rPr kumimoji="1" lang="ja-JP" altLang="en-US" sz="800" b="1" kern="1200">
                          <a:solidFill>
                            <a:schemeClr val="dk1"/>
                          </a:solidFill>
                          <a:latin typeface="Meiryo UI" panose="020B0604030504040204" pitchFamily="50" charset="-128"/>
                          <a:ea typeface="Meiryo UI" panose="020B0604030504040204" pitchFamily="50" charset="-128"/>
                          <a:cs typeface="+mn-cs"/>
                        </a:rPr>
                        <a:t>内容</a:t>
                      </a:r>
                      <a:endParaRPr kumimoji="1" lang="en-US" altLang="ja-JP" sz="800" b="1" kern="1200">
                        <a:solidFill>
                          <a:schemeClr val="dk1"/>
                        </a:solidFill>
                        <a:latin typeface="Meiryo UI" panose="020B0604030504040204" pitchFamily="50" charset="-128"/>
                        <a:ea typeface="Meiryo UI" panose="020B0604030504040204" pitchFamily="50" charset="-128"/>
                        <a:cs typeface="+mn-cs"/>
                      </a:endParaRPr>
                    </a:p>
                  </a:txBody>
                  <a:tcPr marL="63305" marR="63305" marT="31652" marB="31652"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a:txBody>
                    <a:bodyPr/>
                    <a:lstStyle/>
                    <a:p>
                      <a:r>
                        <a:rPr kumimoji="1" lang="en-US" altLang="ja-JP" sz="800">
                          <a:latin typeface="Meiryo UI" panose="020B0604030504040204" pitchFamily="50" charset="-128"/>
                          <a:ea typeface="Meiryo UI" panose="020B0604030504040204" pitchFamily="50" charset="-128"/>
                        </a:rPr>
                        <a:t>XXXXXXX</a:t>
                      </a:r>
                      <a:endParaRPr kumimoji="1" lang="ja-JP" altLang="en-US" sz="800">
                        <a:latin typeface="Meiryo UI" panose="020B0604030504040204" pitchFamily="50" charset="-128"/>
                        <a:ea typeface="Meiryo UI" panose="020B0604030504040204" pitchFamily="50" charset="-128"/>
                      </a:endParaRPr>
                    </a:p>
                  </a:txBody>
                  <a:tcPr marL="63305" marR="63305" marT="31652" marB="31652">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64329019"/>
                  </a:ext>
                </a:extLst>
              </a:tr>
              <a:tr h="215079">
                <a:tc vMerge="1">
                  <a:txBody>
                    <a:bodyPr/>
                    <a:lstStyle/>
                    <a:p>
                      <a:endParaRPr kumimoji="1" lang="ja-JP" altLang="en-US"/>
                    </a:p>
                  </a:txBody>
                  <a:tcPr/>
                </a:tc>
                <a:tc>
                  <a:txBody>
                    <a:bodyPr/>
                    <a:lstStyle/>
                    <a:p>
                      <a:pPr marL="36000" indent="0" algn="l">
                        <a:spcBef>
                          <a:spcPts val="200"/>
                        </a:spcBef>
                        <a:buFont typeface="Arial" panose="020B0604020202020204" pitchFamily="34" charset="0"/>
                        <a:buNone/>
                      </a:pPr>
                      <a:r>
                        <a:rPr kumimoji="1" lang="ja-JP" altLang="en-US" sz="800" b="1" kern="1200">
                          <a:solidFill>
                            <a:schemeClr val="dk1"/>
                          </a:solidFill>
                          <a:latin typeface="Meiryo UI" panose="020B0604030504040204" pitchFamily="50" charset="-128"/>
                          <a:ea typeface="Meiryo UI" panose="020B0604030504040204" pitchFamily="50" charset="-128"/>
                          <a:cs typeface="+mn-cs"/>
                        </a:rPr>
                        <a:t>場所</a:t>
                      </a:r>
                      <a:endParaRPr kumimoji="1" lang="en-US" altLang="ja-JP" sz="800" b="1" kern="1200">
                        <a:solidFill>
                          <a:schemeClr val="dk1"/>
                        </a:solidFill>
                        <a:latin typeface="Meiryo UI" panose="020B0604030504040204" pitchFamily="50" charset="-128"/>
                        <a:ea typeface="Meiryo UI" panose="020B0604030504040204" pitchFamily="50" charset="-128"/>
                        <a:cs typeface="+mn-cs"/>
                      </a:endParaRPr>
                    </a:p>
                  </a:txBody>
                  <a:tcPr marL="63305" marR="63305" marT="31652" marB="31652"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a:txBody>
                    <a:bodyPr/>
                    <a:lstStyle/>
                    <a:p>
                      <a:r>
                        <a:rPr kumimoji="1" lang="en-US" altLang="ja-JP" sz="800">
                          <a:latin typeface="Meiryo UI" panose="020B0604030504040204" pitchFamily="50" charset="-128"/>
                          <a:ea typeface="Meiryo UI" panose="020B0604030504040204" pitchFamily="50" charset="-128"/>
                        </a:rPr>
                        <a:t>XXXXXXX</a:t>
                      </a:r>
                      <a:endParaRPr kumimoji="1" lang="ja-JP" altLang="en-US" sz="800">
                        <a:latin typeface="Meiryo UI" panose="020B0604030504040204" pitchFamily="50" charset="-128"/>
                        <a:ea typeface="Meiryo UI" panose="020B0604030504040204" pitchFamily="50" charset="-128"/>
                      </a:endParaRPr>
                    </a:p>
                  </a:txBody>
                  <a:tcPr marL="63305" marR="63305" marT="31652" marB="31652">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133867098"/>
                  </a:ext>
                </a:extLst>
              </a:tr>
              <a:tr h="485042">
                <a:tc vMerge="1">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endParaRPr kumimoji="1" lang="ja-JP" altLang="en-US" sz="700" b="1">
                        <a:solidFill>
                          <a:schemeClr val="tx1"/>
                        </a:solidFill>
                      </a:endParaRPr>
                    </a:p>
                  </a:txBody>
                  <a:tcPr marL="63305" marR="63305" marT="31652" marB="31652"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marL="36000" indent="0" algn="l">
                        <a:spcBef>
                          <a:spcPts val="200"/>
                        </a:spcBef>
                        <a:buFont typeface="Arial" panose="020B0604020202020204" pitchFamily="34" charset="0"/>
                        <a:buNone/>
                      </a:pPr>
                      <a:r>
                        <a:rPr kumimoji="1" lang="ja-JP" altLang="en-US" sz="800" b="1" kern="1200">
                          <a:solidFill>
                            <a:schemeClr val="dk1"/>
                          </a:solidFill>
                          <a:latin typeface="Meiryo UI" panose="020B0604030504040204" pitchFamily="50" charset="-128"/>
                          <a:ea typeface="Meiryo UI" panose="020B0604030504040204" pitchFamily="50" charset="-128"/>
                          <a:cs typeface="+mn-cs"/>
                        </a:rPr>
                        <a:t>詳細</a:t>
                      </a:r>
                      <a:endParaRPr kumimoji="1" lang="en-US" altLang="ja-JP" sz="800" b="1" kern="1200">
                        <a:solidFill>
                          <a:schemeClr val="dk1"/>
                        </a:solidFill>
                        <a:latin typeface="Meiryo UI" panose="020B0604030504040204" pitchFamily="50" charset="-128"/>
                        <a:ea typeface="Meiryo UI" panose="020B0604030504040204" pitchFamily="50" charset="-128"/>
                        <a:cs typeface="+mn-cs"/>
                      </a:endParaRPr>
                    </a:p>
                  </a:txBody>
                  <a:tcPr marL="63305" marR="63305" marT="31652" marB="31652"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a:txBody>
                    <a:bodyPr/>
                    <a:lstStyle/>
                    <a:p>
                      <a:r>
                        <a:rPr kumimoji="1" lang="en-US" altLang="ja-JP" sz="800">
                          <a:latin typeface="Meiryo UI" panose="020B0604030504040204" pitchFamily="50" charset="-128"/>
                          <a:ea typeface="Meiryo UI" panose="020B0604030504040204" pitchFamily="50" charset="-128"/>
                        </a:rPr>
                        <a:t>XXXXXXX</a:t>
                      </a:r>
                    </a:p>
                    <a:p>
                      <a:r>
                        <a:rPr kumimoji="1" lang="en-US" altLang="ja-JP" sz="800">
                          <a:latin typeface="Meiryo UI" panose="020B0604030504040204" pitchFamily="50" charset="-128"/>
                          <a:ea typeface="Meiryo UI" panose="020B0604030504040204" pitchFamily="50" charset="-128"/>
                        </a:rPr>
                        <a:t>XXXXXXX</a:t>
                      </a:r>
                    </a:p>
                    <a:p>
                      <a:r>
                        <a:rPr kumimoji="1" lang="en-US" altLang="ja-JP" sz="800">
                          <a:latin typeface="Meiryo UI" panose="020B0604030504040204" pitchFamily="50" charset="-128"/>
                          <a:ea typeface="Meiryo UI" panose="020B0604030504040204" pitchFamily="50" charset="-128"/>
                        </a:rPr>
                        <a:t>XXXXXXX</a:t>
                      </a:r>
                      <a:endParaRPr kumimoji="1" lang="ja-JP" altLang="en-US" sz="800">
                        <a:latin typeface="Meiryo UI" panose="020B0604030504040204" pitchFamily="50" charset="-128"/>
                        <a:ea typeface="Meiryo UI" panose="020B0604030504040204" pitchFamily="50" charset="-128"/>
                      </a:endParaRPr>
                    </a:p>
                  </a:txBody>
                  <a:tcPr marL="63305" marR="63305" marT="31652" marB="31652">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158162149"/>
                  </a:ext>
                </a:extLst>
              </a:tr>
              <a:tr h="2186424">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800" b="1">
                          <a:solidFill>
                            <a:schemeClr val="tx1"/>
                          </a:solidFill>
                          <a:latin typeface="Meiryo UI" panose="020B0604030504040204" pitchFamily="50" charset="-128"/>
                          <a:ea typeface="Meiryo UI" panose="020B0604030504040204" pitchFamily="50" charset="-128"/>
                        </a:rPr>
                        <a:t>実施前</a:t>
                      </a:r>
                    </a:p>
                  </a:txBody>
                  <a:tcPr marL="63305" marR="63305" marT="31652" marB="31652"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gridSpan="2">
                  <a:txBody>
                    <a:bodyPr/>
                    <a:lstStyle/>
                    <a:p>
                      <a:pPr marL="15875" indent="-15875" algn="ctr">
                        <a:spcBef>
                          <a:spcPts val="200"/>
                        </a:spcBef>
                        <a:buFont typeface="Arial" panose="020B0604020202020204" pitchFamily="34" charset="0"/>
                        <a:buNone/>
                      </a:pPr>
                      <a:r>
                        <a:rPr kumimoji="1" lang="ja-JP" altLang="en-US" sz="800" b="0" kern="1200">
                          <a:solidFill>
                            <a:srgbClr val="FF0000"/>
                          </a:solidFill>
                          <a:latin typeface="Meiryo UI" panose="020B0604030504040204" pitchFamily="50" charset="-128"/>
                          <a:ea typeface="Meiryo UI" panose="020B0604030504040204" pitchFamily="50" charset="-128"/>
                          <a:cs typeface="+mn-cs"/>
                        </a:rPr>
                        <a:t>本事業にて実施をした全事業の内容（詳細や変化）が分かるように、</a:t>
                      </a:r>
                    </a:p>
                    <a:p>
                      <a:pPr marL="15875" indent="-15875" algn="ctr">
                        <a:spcBef>
                          <a:spcPts val="200"/>
                        </a:spcBef>
                        <a:buFont typeface="Arial" panose="020B0604020202020204" pitchFamily="34" charset="0"/>
                        <a:buNone/>
                      </a:pPr>
                      <a:r>
                        <a:rPr kumimoji="1" lang="ja-JP" altLang="en-US" sz="800" b="0" kern="1200">
                          <a:solidFill>
                            <a:srgbClr val="FF0000"/>
                          </a:solidFill>
                          <a:latin typeface="Meiryo UI" panose="020B0604030504040204" pitchFamily="50" charset="-128"/>
                          <a:ea typeface="Meiryo UI" panose="020B0604030504040204" pitchFamily="50" charset="-128"/>
                          <a:cs typeface="+mn-cs"/>
                        </a:rPr>
                        <a:t>事業実施前のイメージ図や写真を貼付してください</a:t>
                      </a:r>
                    </a:p>
                  </a:txBody>
                  <a:tcPr marL="63305" marR="63305" marT="31652" marB="31652"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hMerge="1">
                  <a:txBody>
                    <a:bodyPr/>
                    <a:lstStyle/>
                    <a:p>
                      <a:endParaRPr kumimoji="1" lang="ja-JP" altLang="en-US"/>
                    </a:p>
                  </a:txBody>
                  <a:tcPr/>
                </a:tc>
                <a:extLst>
                  <a:ext uri="{0D108BD9-81ED-4DB2-BD59-A6C34878D82A}">
                    <a16:rowId xmlns:a16="http://schemas.microsoft.com/office/drawing/2014/main" val="370372866"/>
                  </a:ext>
                </a:extLst>
              </a:tr>
              <a:tr h="2186424">
                <a:tc>
                  <a:txBody>
                    <a:bodyPr/>
                    <a:lstStyle/>
                    <a:p>
                      <a:pPr algn="ctr"/>
                      <a:r>
                        <a:rPr kumimoji="1" lang="ja-JP" altLang="en-US" sz="800" b="1">
                          <a:solidFill>
                            <a:sysClr val="windowText" lastClr="000000"/>
                          </a:solidFill>
                          <a:latin typeface="Meiryo UI" panose="020B0604030504040204" pitchFamily="50" charset="-128"/>
                          <a:ea typeface="Meiryo UI" panose="020B0604030504040204" pitchFamily="50" charset="-128"/>
                        </a:rPr>
                        <a:t>実施後</a:t>
                      </a:r>
                      <a:endParaRPr kumimoji="1" lang="en-US" altLang="ja-JP" sz="800" b="1">
                        <a:solidFill>
                          <a:sysClr val="windowText" lastClr="000000"/>
                        </a:solidFill>
                        <a:latin typeface="Meiryo UI" panose="020B0604030504040204" pitchFamily="50" charset="-128"/>
                        <a:ea typeface="Meiryo UI" panose="020B0604030504040204" pitchFamily="50" charset="-128"/>
                      </a:endParaRPr>
                    </a:p>
                  </a:txBody>
                  <a:tcPr marL="63305" marR="63305" marT="31652" marB="31652"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gridSpan="2">
                  <a:txBody>
                    <a:bodyPr/>
                    <a:lstStyle/>
                    <a:p>
                      <a:pPr marL="0" indent="0" algn="ctr">
                        <a:spcBef>
                          <a:spcPts val="200"/>
                        </a:spcBef>
                        <a:buFont typeface="Arial" panose="020B0604020202020204" pitchFamily="34" charset="0"/>
                        <a:buNone/>
                      </a:pPr>
                      <a:r>
                        <a:rPr kumimoji="1" lang="ja-JP" altLang="en-US" sz="800" b="0" kern="1200">
                          <a:solidFill>
                            <a:srgbClr val="FF0000"/>
                          </a:solidFill>
                          <a:latin typeface="Meiryo UI" panose="020B0604030504040204" pitchFamily="50" charset="-128"/>
                          <a:ea typeface="Meiryo UI" panose="020B0604030504040204" pitchFamily="50" charset="-128"/>
                          <a:cs typeface="+mn-cs"/>
                        </a:rPr>
                        <a:t>本事業にて実施をした全事業の内容（詳細や変化）が分かるように、</a:t>
                      </a:r>
                    </a:p>
                    <a:p>
                      <a:pPr marL="0" indent="0" algn="ctr">
                        <a:spcBef>
                          <a:spcPts val="200"/>
                        </a:spcBef>
                        <a:buFont typeface="Arial" panose="020B0604020202020204" pitchFamily="34" charset="0"/>
                        <a:buNone/>
                      </a:pPr>
                      <a:r>
                        <a:rPr kumimoji="1" lang="ja-JP" altLang="en-US" sz="800" b="0" kern="1200">
                          <a:solidFill>
                            <a:srgbClr val="FF0000"/>
                          </a:solidFill>
                          <a:latin typeface="Meiryo UI" panose="020B0604030504040204" pitchFamily="50" charset="-128"/>
                          <a:ea typeface="Meiryo UI" panose="020B0604030504040204" pitchFamily="50" charset="-128"/>
                          <a:cs typeface="+mn-cs"/>
                        </a:rPr>
                        <a:t>事業実施後の図や写真を貼付してください</a:t>
                      </a:r>
                    </a:p>
                  </a:txBody>
                  <a:tcPr marL="63305" marR="63305" marT="31652" marB="31652"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hMerge="1">
                  <a:txBody>
                    <a:bodyPr/>
                    <a:lstStyle/>
                    <a:p>
                      <a:endParaRPr kumimoji="1" lang="ja-JP" altLang="en-US"/>
                    </a:p>
                  </a:txBody>
                  <a:tcPr/>
                </a:tc>
                <a:extLst>
                  <a:ext uri="{0D108BD9-81ED-4DB2-BD59-A6C34878D82A}">
                    <a16:rowId xmlns:a16="http://schemas.microsoft.com/office/drawing/2014/main" val="3000109905"/>
                  </a:ext>
                </a:extLst>
              </a:tr>
            </a:tbl>
          </a:graphicData>
        </a:graphic>
      </p:graphicFrame>
      <p:sp>
        <p:nvSpPr>
          <p:cNvPr id="13" name="テキスト ボックス 12">
            <a:extLst>
              <a:ext uri="{FF2B5EF4-FFF2-40B4-BE49-F238E27FC236}">
                <a16:creationId xmlns:a16="http://schemas.microsoft.com/office/drawing/2014/main" id="{E4965914-1E77-3EE2-6448-6440D509F2D4}"/>
              </a:ext>
            </a:extLst>
          </p:cNvPr>
          <p:cNvSpPr txBox="1"/>
          <p:nvPr/>
        </p:nvSpPr>
        <p:spPr bwMode="gray">
          <a:xfrm>
            <a:off x="199673" y="870105"/>
            <a:ext cx="2710036" cy="185008"/>
          </a:xfrm>
          <a:prstGeom prst="rect">
            <a:avLst/>
          </a:prstGeom>
        </p:spPr>
        <p:txBody>
          <a:bodyPr vert="horz" wrap="none" lIns="0" tIns="0" rIns="0" bIns="0" rtlCol="0" anchor="ctr">
            <a:noAutofit/>
          </a:bodyPr>
          <a:lstStyle/>
          <a:p>
            <a:r>
              <a:rPr kumimoji="1" lang="en-US" altLang="ja-JP" sz="900" b="1">
                <a:solidFill>
                  <a:schemeClr val="accent2"/>
                </a:solidFill>
                <a:latin typeface="Meiryo UI" panose="020B0604030504040204" pitchFamily="50" charset="-128"/>
                <a:ea typeface="Meiryo UI" panose="020B0604030504040204" pitchFamily="50" charset="-128"/>
              </a:rPr>
              <a:t>5. </a:t>
            </a:r>
            <a:r>
              <a:rPr kumimoji="1" lang="zh-TW" altLang="en-US" sz="900" b="1">
                <a:solidFill>
                  <a:schemeClr val="accent2"/>
                </a:solidFill>
                <a:latin typeface="Meiryo UI" panose="020B0604030504040204" pitchFamily="50" charset="-128"/>
                <a:ea typeface="Meiryo UI" panose="020B0604030504040204" pitchFamily="50" charset="-128"/>
              </a:rPr>
              <a:t>事業実施状況</a:t>
            </a:r>
            <a:r>
              <a:rPr kumimoji="1" lang="en-US" altLang="ja-JP" sz="900" b="1">
                <a:solidFill>
                  <a:schemeClr val="accent2"/>
                </a:solidFill>
                <a:latin typeface="Meiryo UI" panose="020B0604030504040204" pitchFamily="50" charset="-128"/>
                <a:ea typeface="Meiryo UI" panose="020B0604030504040204" pitchFamily="50" charset="-128"/>
              </a:rPr>
              <a:t>【</a:t>
            </a:r>
            <a:r>
              <a:rPr kumimoji="1" lang="ja-JP" altLang="en-US" sz="900" b="1">
                <a:solidFill>
                  <a:schemeClr val="accent2"/>
                </a:solidFill>
                <a:latin typeface="Meiryo UI" panose="020B0604030504040204" pitchFamily="50" charset="-128"/>
                <a:ea typeface="Meiryo UI" panose="020B0604030504040204" pitchFamily="50" charset="-128"/>
              </a:rPr>
              <a:t>各補助事業</a:t>
            </a:r>
            <a:r>
              <a:rPr kumimoji="1" lang="en-US" altLang="ja-JP" sz="900" b="1">
                <a:solidFill>
                  <a:schemeClr val="accent2"/>
                </a:solidFill>
                <a:latin typeface="Meiryo UI" panose="020B0604030504040204" pitchFamily="50" charset="-128"/>
                <a:ea typeface="Meiryo UI" panose="020B0604030504040204" pitchFamily="50" charset="-128"/>
              </a:rPr>
              <a:t>】</a:t>
            </a:r>
            <a:endParaRPr kumimoji="1" lang="ja-JP" altLang="en-US" sz="900" b="1">
              <a:solidFill>
                <a:schemeClr val="accent2"/>
              </a:solidFill>
              <a:latin typeface="Meiryo UI" panose="020B0604030504040204" pitchFamily="50" charset="-128"/>
              <a:ea typeface="Meiryo UI" panose="020B0604030504040204" pitchFamily="50" charset="-128"/>
            </a:endParaRPr>
          </a:p>
        </p:txBody>
      </p:sp>
      <p:sp>
        <p:nvSpPr>
          <p:cNvPr id="23" name="正方形/長方形 22">
            <a:extLst>
              <a:ext uri="{FF2B5EF4-FFF2-40B4-BE49-F238E27FC236}">
                <a16:creationId xmlns:a16="http://schemas.microsoft.com/office/drawing/2014/main" id="{084B3E5F-A3B9-0C78-D905-72960570099D}"/>
              </a:ext>
            </a:extLst>
          </p:cNvPr>
          <p:cNvSpPr/>
          <p:nvPr/>
        </p:nvSpPr>
        <p:spPr bwMode="gray">
          <a:xfrm>
            <a:off x="185559" y="73891"/>
            <a:ext cx="9497117" cy="791158"/>
          </a:xfrm>
          <a:prstGeom prst="rect">
            <a:avLst/>
          </a:prstGeom>
          <a:solidFill>
            <a:schemeClr val="accent2">
              <a:lumMod val="20000"/>
              <a:lumOff val="80000"/>
            </a:schemeClr>
          </a:solidFill>
          <a:ln w="635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200" b="0" i="0" u="none" strike="noStrike" kern="1200" cap="none" spc="0" normalizeH="0" baseline="0" noProof="0">
              <a:ln>
                <a:noFill/>
              </a:ln>
              <a:effectLst/>
              <a:uLnTx/>
              <a:uFillTx/>
              <a:latin typeface="Meiryo UI" panose="020B0604030504040204" pitchFamily="50" charset="-128"/>
              <a:ea typeface="Meiryo UI" panose="020B0604030504040204" pitchFamily="50" charset="-128"/>
              <a:cs typeface="+mn-cs"/>
            </a:endParaRPr>
          </a:p>
        </p:txBody>
      </p:sp>
      <p:sp>
        <p:nvSpPr>
          <p:cNvPr id="29" name="四角形: 角を丸くする 28">
            <a:extLst>
              <a:ext uri="{FF2B5EF4-FFF2-40B4-BE49-F238E27FC236}">
                <a16:creationId xmlns:a16="http://schemas.microsoft.com/office/drawing/2014/main" id="{EA747449-ABDA-A809-1053-1AF5DAED3846}"/>
              </a:ext>
            </a:extLst>
          </p:cNvPr>
          <p:cNvSpPr/>
          <p:nvPr/>
        </p:nvSpPr>
        <p:spPr bwMode="gray">
          <a:xfrm>
            <a:off x="7086740" y="382288"/>
            <a:ext cx="2552727" cy="180000"/>
          </a:xfrm>
          <a:prstGeom prst="roundRect">
            <a:avLst/>
          </a:prstGeom>
          <a:solidFill>
            <a:schemeClr val="bg1"/>
          </a:solidFill>
          <a:ln w="635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zh-TW" altLang="en-US" sz="9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補助対象経費 総額：</a:t>
            </a:r>
            <a:r>
              <a:rPr kumimoji="1" lang="en-US" altLang="ja-JP" sz="9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X,XXX,XXX </a:t>
            </a:r>
            <a:r>
              <a:rPr kumimoji="1" lang="ja-JP" altLang="en-US" sz="9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円</a:t>
            </a:r>
          </a:p>
        </p:txBody>
      </p:sp>
      <p:sp>
        <p:nvSpPr>
          <p:cNvPr id="30" name="四角形: 角を丸くする 29">
            <a:extLst>
              <a:ext uri="{FF2B5EF4-FFF2-40B4-BE49-F238E27FC236}">
                <a16:creationId xmlns:a16="http://schemas.microsoft.com/office/drawing/2014/main" id="{A97D5FA8-E7A4-D566-0DFD-9EBBE7F15038}"/>
              </a:ext>
            </a:extLst>
          </p:cNvPr>
          <p:cNvSpPr/>
          <p:nvPr/>
        </p:nvSpPr>
        <p:spPr bwMode="gray">
          <a:xfrm>
            <a:off x="7086740" y="586534"/>
            <a:ext cx="2552727" cy="180000"/>
          </a:xfrm>
          <a:prstGeom prst="roundRect">
            <a:avLst/>
          </a:prstGeom>
          <a:solidFill>
            <a:schemeClr val="bg1"/>
          </a:solidFill>
          <a:ln w="635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zh-TW" altLang="en-US" sz="900" b="1">
                <a:solidFill>
                  <a:prstClr val="black"/>
                </a:solidFill>
                <a:latin typeface="Meiryo UI" panose="020B0604030504040204" pitchFamily="50" charset="-128"/>
                <a:ea typeface="Meiryo UI" panose="020B0604030504040204" pitchFamily="50" charset="-128"/>
                <a:cs typeface="+mn-cs"/>
              </a:rPr>
              <a:t>申請補助金額 総額：</a:t>
            </a:r>
            <a:r>
              <a:rPr kumimoji="1" lang="en-US" altLang="ja-JP" sz="900" b="1">
                <a:solidFill>
                  <a:prstClr val="black"/>
                </a:solidFill>
                <a:latin typeface="Meiryo UI" panose="020B0604030504040204" pitchFamily="50" charset="-128"/>
                <a:ea typeface="Meiryo UI" panose="020B0604030504040204" pitchFamily="50" charset="-128"/>
                <a:cs typeface="+mn-cs"/>
              </a:rPr>
              <a:t>X,XXX,XXX</a:t>
            </a:r>
            <a:r>
              <a:rPr kumimoji="1" lang="en-US" altLang="ja-JP" sz="9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 </a:t>
            </a:r>
            <a:r>
              <a:rPr kumimoji="1" lang="ja-JP" altLang="en-US" sz="9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円</a:t>
            </a:r>
          </a:p>
        </p:txBody>
      </p:sp>
      <p:sp>
        <p:nvSpPr>
          <p:cNvPr id="31" name="テキスト ボックス 30">
            <a:extLst>
              <a:ext uri="{FF2B5EF4-FFF2-40B4-BE49-F238E27FC236}">
                <a16:creationId xmlns:a16="http://schemas.microsoft.com/office/drawing/2014/main" id="{C8711ACC-3D6A-72D6-0DCF-23B06C36795C}"/>
              </a:ext>
            </a:extLst>
          </p:cNvPr>
          <p:cNvSpPr txBox="1"/>
          <p:nvPr/>
        </p:nvSpPr>
        <p:spPr bwMode="gray">
          <a:xfrm>
            <a:off x="306120" y="115591"/>
            <a:ext cx="2497142" cy="178806"/>
          </a:xfrm>
          <a:prstGeom prst="rect">
            <a:avLst/>
          </a:prstGeom>
          <a:solidFill>
            <a:schemeClr val="accent2"/>
          </a:solidFill>
        </p:spPr>
        <p:txBody>
          <a:bodyPr vert="horz" wrap="none" lIns="0" tIns="0" rIns="0" bIns="0" rtlCol="0" anchor="ctr">
            <a:noAutofit/>
          </a:bodyPr>
          <a:lstStyle/>
          <a:p>
            <a:pPr algn="ctr"/>
            <a:r>
              <a:rPr kumimoji="1" lang="ja-JP" altLang="en-US" sz="1000" b="1">
                <a:solidFill>
                  <a:schemeClr val="bg1"/>
                </a:solidFill>
                <a:latin typeface="Meiryo UI" panose="020B0604030504040204" pitchFamily="50" charset="-128"/>
                <a:ea typeface="Meiryo UI" panose="020B0604030504040204" pitchFamily="50" charset="-128"/>
              </a:rPr>
              <a:t>実績報告書</a:t>
            </a:r>
            <a:endParaRPr kumimoji="1" lang="en-US" altLang="ja-JP" sz="1000" b="1">
              <a:solidFill>
                <a:schemeClr val="bg1"/>
              </a:solidFill>
              <a:latin typeface="Meiryo UI" panose="020B0604030504040204" pitchFamily="50" charset="-128"/>
              <a:ea typeface="Meiryo UI" panose="020B0604030504040204" pitchFamily="50" charset="-128"/>
            </a:endParaRPr>
          </a:p>
        </p:txBody>
      </p:sp>
      <p:sp>
        <p:nvSpPr>
          <p:cNvPr id="32" name="テキスト ボックス 31">
            <a:extLst>
              <a:ext uri="{FF2B5EF4-FFF2-40B4-BE49-F238E27FC236}">
                <a16:creationId xmlns:a16="http://schemas.microsoft.com/office/drawing/2014/main" id="{C4D9DF17-D3FB-D8BF-B4B6-47CE3C6ECC6E}"/>
              </a:ext>
            </a:extLst>
          </p:cNvPr>
          <p:cNvSpPr txBox="1"/>
          <p:nvPr/>
        </p:nvSpPr>
        <p:spPr bwMode="gray">
          <a:xfrm>
            <a:off x="306120" y="292251"/>
            <a:ext cx="6741033" cy="572798"/>
          </a:xfrm>
          <a:prstGeom prst="rect">
            <a:avLst/>
          </a:prstGeom>
        </p:spPr>
        <p:txBody>
          <a:bodyPr vert="horz" wrap="none" lIns="0" tIns="0" rIns="0" bIns="0" rtlCol="0" anchor="ctr">
            <a:noAutofit/>
          </a:bodyPr>
          <a:lstStyle/>
          <a:p>
            <a:r>
              <a:rPr kumimoji="1" lang="ja-JP" altLang="en-US" sz="900" b="1">
                <a:latin typeface="Meiryo UI" panose="020B0604030504040204" pitchFamily="50" charset="-128"/>
                <a:ea typeface="Meiryo UI" panose="020B0604030504040204" pitchFamily="50" charset="-128"/>
              </a:rPr>
              <a:t>補助事業名：</a:t>
            </a:r>
            <a:r>
              <a:rPr kumimoji="1" lang="en-US" altLang="ja-JP" sz="900" b="1">
                <a:latin typeface="Meiryo UI" panose="020B0604030504040204" pitchFamily="50" charset="-128"/>
                <a:ea typeface="Meiryo UI" panose="020B0604030504040204" pitchFamily="50" charset="-128"/>
              </a:rPr>
              <a:t>XXXX</a:t>
            </a:r>
          </a:p>
          <a:p>
            <a:r>
              <a:rPr kumimoji="1" lang="ja-JP" altLang="en-US" sz="900" b="1">
                <a:latin typeface="Meiryo UI" panose="020B0604030504040204" pitchFamily="50" charset="-128"/>
                <a:ea typeface="Meiryo UI" panose="020B0604030504040204" pitchFamily="50" charset="-128"/>
                <a:cs typeface="Arial"/>
              </a:rPr>
              <a:t>補助対象事業者名：</a:t>
            </a:r>
            <a:r>
              <a:rPr kumimoji="1" lang="en-US" altLang="ja-JP" sz="900" b="1">
                <a:latin typeface="Meiryo UI" panose="020B0604030504040204" pitchFamily="50" charset="-128"/>
                <a:ea typeface="Meiryo UI" panose="020B0604030504040204" pitchFamily="50" charset="-128"/>
              </a:rPr>
              <a:t>XXXX</a:t>
            </a:r>
            <a:endParaRPr kumimoji="1" lang="en-US" altLang="ja-JP" sz="900" b="1">
              <a:latin typeface="Meiryo UI" panose="020B0604030504040204" pitchFamily="50" charset="-128"/>
              <a:ea typeface="Meiryo UI" panose="020B0604030504040204" pitchFamily="50" charset="-128"/>
              <a:cs typeface="Arial"/>
            </a:endParaRPr>
          </a:p>
          <a:p>
            <a:r>
              <a:rPr kumimoji="1" lang="ja-JP" altLang="en-US" sz="800" b="1">
                <a:latin typeface="Meiryo UI" panose="020B0604030504040204" pitchFamily="50" charset="-128"/>
                <a:ea typeface="Meiryo UI" panose="020B0604030504040204" pitchFamily="50" charset="-128"/>
              </a:rPr>
              <a:t>対策計画名：</a:t>
            </a:r>
            <a:r>
              <a:rPr kumimoji="1" lang="en-US" altLang="ja-JP" sz="800" b="1">
                <a:latin typeface="Meiryo UI" panose="020B0604030504040204" pitchFamily="50" charset="-128"/>
                <a:ea typeface="Meiryo UI" panose="020B0604030504040204" pitchFamily="50" charset="-128"/>
              </a:rPr>
              <a:t>XXXX</a:t>
            </a:r>
            <a:r>
              <a:rPr kumimoji="1" lang="ja-JP" altLang="en-US" sz="800" b="1">
                <a:latin typeface="Meiryo UI" panose="020B0604030504040204" pitchFamily="50" charset="-128"/>
                <a:ea typeface="Meiryo UI" panose="020B0604030504040204" pitchFamily="50" charset="-128"/>
              </a:rPr>
              <a:t>　（申請主体名：</a:t>
            </a:r>
            <a:r>
              <a:rPr kumimoji="1" lang="en-US" altLang="ja-JP" sz="800" b="1">
                <a:latin typeface="Meiryo UI" panose="020B0604030504040204" pitchFamily="50" charset="-128"/>
                <a:ea typeface="Meiryo UI" panose="020B0604030504040204" pitchFamily="50" charset="-128"/>
              </a:rPr>
              <a:t>XXXX</a:t>
            </a:r>
            <a:r>
              <a:rPr kumimoji="1" lang="ja-JP" altLang="en-US" sz="800" b="1">
                <a:latin typeface="Meiryo UI" panose="020B0604030504040204" pitchFamily="50" charset="-128"/>
                <a:ea typeface="Meiryo UI" panose="020B0604030504040204" pitchFamily="50" charset="-128"/>
              </a:rPr>
              <a:t>）</a:t>
            </a:r>
            <a:endParaRPr kumimoji="1" lang="en-US" altLang="ja-JP" sz="800" b="1">
              <a:latin typeface="Meiryo UI" panose="020B0604030504040204" pitchFamily="50" charset="-128"/>
              <a:ea typeface="Meiryo UI" panose="020B0604030504040204" pitchFamily="50" charset="-128"/>
            </a:endParaRPr>
          </a:p>
          <a:p>
            <a:r>
              <a:rPr kumimoji="1" lang="ja-JP" altLang="en-US" sz="800" b="1">
                <a:latin typeface="Meiryo UI" panose="020B0604030504040204" pitchFamily="50" charset="-128"/>
                <a:ea typeface="Meiryo UI" panose="020B0604030504040204" pitchFamily="50" charset="-128"/>
              </a:rPr>
              <a:t>対象地域：</a:t>
            </a:r>
            <a:r>
              <a:rPr kumimoji="1" lang="en-US" altLang="ja-JP" sz="800" b="1">
                <a:latin typeface="Meiryo UI" panose="020B0604030504040204" pitchFamily="50" charset="-128"/>
                <a:ea typeface="Meiryo UI" panose="020B0604030504040204" pitchFamily="50" charset="-128"/>
              </a:rPr>
              <a:t>XX</a:t>
            </a:r>
            <a:r>
              <a:rPr kumimoji="1" lang="ja-JP" altLang="en-US" sz="800" b="1">
                <a:latin typeface="Meiryo UI" panose="020B0604030504040204" pitchFamily="50" charset="-128"/>
                <a:ea typeface="Meiryo UI" panose="020B0604030504040204" pitchFamily="50" charset="-128"/>
              </a:rPr>
              <a:t>県</a:t>
            </a:r>
            <a:r>
              <a:rPr kumimoji="1" lang="en-US" altLang="ja-JP" sz="800" b="1">
                <a:latin typeface="Meiryo UI" panose="020B0604030504040204" pitchFamily="50" charset="-128"/>
                <a:ea typeface="Meiryo UI" panose="020B0604030504040204" pitchFamily="50" charset="-128"/>
              </a:rPr>
              <a:t>XXXX</a:t>
            </a:r>
            <a:r>
              <a:rPr kumimoji="1" lang="ja-JP" altLang="en-US" sz="800" b="1">
                <a:latin typeface="Meiryo UI" panose="020B0604030504040204" pitchFamily="50" charset="-128"/>
                <a:ea typeface="Meiryo UI" panose="020B0604030504040204" pitchFamily="50" charset="-128"/>
              </a:rPr>
              <a:t>市</a:t>
            </a:r>
            <a:r>
              <a:rPr kumimoji="1" lang="en-US" altLang="ja-JP" sz="800" b="1">
                <a:latin typeface="Meiryo UI" panose="020B0604030504040204" pitchFamily="50" charset="-128"/>
                <a:ea typeface="Meiryo UI" panose="020B0604030504040204" pitchFamily="50" charset="-128"/>
              </a:rPr>
              <a:t>XXXX</a:t>
            </a:r>
            <a:r>
              <a:rPr kumimoji="1" lang="ja-JP" altLang="en-US" sz="800" b="1">
                <a:latin typeface="Meiryo UI" panose="020B0604030504040204" pitchFamily="50" charset="-128"/>
                <a:ea typeface="Meiryo UI" panose="020B0604030504040204" pitchFamily="50" charset="-128"/>
              </a:rPr>
              <a:t>エリア</a:t>
            </a:r>
            <a:endParaRPr kumimoji="1" lang="en-US" altLang="ja-JP" sz="800" b="1">
              <a:latin typeface="Meiryo UI" panose="020B0604030504040204" pitchFamily="50" charset="-128"/>
              <a:ea typeface="Meiryo UI" panose="020B0604030504040204" pitchFamily="50" charset="-128"/>
            </a:endParaRPr>
          </a:p>
        </p:txBody>
      </p:sp>
      <p:grpSp>
        <p:nvGrpSpPr>
          <p:cNvPr id="46" name="グループ化 45">
            <a:extLst>
              <a:ext uri="{FF2B5EF4-FFF2-40B4-BE49-F238E27FC236}">
                <a16:creationId xmlns:a16="http://schemas.microsoft.com/office/drawing/2014/main" id="{8B1AA18F-A1A5-9749-43A7-1E1C00272B96}"/>
              </a:ext>
            </a:extLst>
          </p:cNvPr>
          <p:cNvGrpSpPr/>
          <p:nvPr/>
        </p:nvGrpSpPr>
        <p:grpSpPr>
          <a:xfrm>
            <a:off x="7086740" y="175858"/>
            <a:ext cx="2552727" cy="180000"/>
            <a:chOff x="9869989" y="2521982"/>
            <a:chExt cx="1944000" cy="180000"/>
          </a:xfrm>
        </p:grpSpPr>
        <p:sp>
          <p:nvSpPr>
            <p:cNvPr id="47" name="四角形: 角を丸くする 46">
              <a:extLst>
                <a:ext uri="{FF2B5EF4-FFF2-40B4-BE49-F238E27FC236}">
                  <a16:creationId xmlns:a16="http://schemas.microsoft.com/office/drawing/2014/main" id="{07A10973-EA4C-DA23-DE91-4A536BD3A052}"/>
                </a:ext>
              </a:extLst>
            </p:cNvPr>
            <p:cNvSpPr/>
            <p:nvPr/>
          </p:nvSpPr>
          <p:spPr bwMode="gray">
            <a:xfrm>
              <a:off x="9869989" y="2521982"/>
              <a:ext cx="1944000" cy="180000"/>
            </a:xfrm>
            <a:prstGeom prst="roundRect">
              <a:avLst/>
            </a:prstGeom>
            <a:solidFill>
              <a:schemeClr val="bg1"/>
            </a:solidFill>
            <a:ln w="635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9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r>
                <a:rPr kumimoji="1" lang="ja-JP" altLang="en-US" sz="90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（地域一体型／一般型）</a:t>
              </a:r>
            </a:p>
          </p:txBody>
        </p:sp>
        <p:sp>
          <p:nvSpPr>
            <p:cNvPr id="49" name="四角形: 角を丸くする 48">
              <a:extLst>
                <a:ext uri="{FF2B5EF4-FFF2-40B4-BE49-F238E27FC236}">
                  <a16:creationId xmlns:a16="http://schemas.microsoft.com/office/drawing/2014/main" id="{4D660CDC-2E11-0F33-DE3F-4F7F9B52CC44}"/>
                </a:ext>
              </a:extLst>
            </p:cNvPr>
            <p:cNvSpPr/>
            <p:nvPr/>
          </p:nvSpPr>
          <p:spPr bwMode="gray">
            <a:xfrm>
              <a:off x="9869989" y="2521982"/>
              <a:ext cx="360000" cy="180000"/>
            </a:xfrm>
            <a:prstGeom prst="roundRect">
              <a:avLst/>
            </a:prstGeom>
            <a:solidFill>
              <a:schemeClr val="accent2"/>
            </a:solidFill>
            <a:ln w="635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類型</a:t>
              </a:r>
            </a:p>
          </p:txBody>
        </p:sp>
      </p:grpSp>
    </p:spTree>
    <p:extLst>
      <p:ext uri="{BB962C8B-B14F-4D97-AF65-F5344CB8AC3E}">
        <p14:creationId xmlns:p14="http://schemas.microsoft.com/office/powerpoint/2010/main" val="16991380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4861DA-FFF7-AC67-142D-C3789D5C33F2}"/>
            </a:ext>
          </a:extLst>
        </p:cNvPr>
        <p:cNvGrpSpPr/>
        <p:nvPr/>
      </p:nvGrpSpPr>
      <p:grpSpPr>
        <a:xfrm>
          <a:off x="0" y="0"/>
          <a:ext cx="0" cy="0"/>
          <a:chOff x="0" y="0"/>
          <a:chExt cx="0" cy="0"/>
        </a:xfrm>
      </p:grpSpPr>
      <p:sp>
        <p:nvSpPr>
          <p:cNvPr id="27" name="正方形/長方形 26">
            <a:extLst>
              <a:ext uri="{FF2B5EF4-FFF2-40B4-BE49-F238E27FC236}">
                <a16:creationId xmlns:a16="http://schemas.microsoft.com/office/drawing/2014/main" id="{D96A8EC6-A89A-C61C-258F-CD1B99268342}"/>
              </a:ext>
            </a:extLst>
          </p:cNvPr>
          <p:cNvSpPr/>
          <p:nvPr/>
        </p:nvSpPr>
        <p:spPr bwMode="gray">
          <a:xfrm>
            <a:off x="185559" y="73891"/>
            <a:ext cx="9497117" cy="791158"/>
          </a:xfrm>
          <a:prstGeom prst="rect">
            <a:avLst/>
          </a:prstGeom>
          <a:solidFill>
            <a:schemeClr val="accent2">
              <a:lumMod val="20000"/>
              <a:lumOff val="80000"/>
            </a:schemeClr>
          </a:solidFill>
          <a:ln w="635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200" b="0" i="0" u="none" strike="noStrike" kern="1200" cap="none" spc="0" normalizeH="0" baseline="0" noProof="0">
              <a:ln>
                <a:noFill/>
              </a:ln>
              <a:effectLst/>
              <a:uLnTx/>
              <a:uFillTx/>
              <a:latin typeface="Meiryo UI" panose="020B0604030504040204" pitchFamily="50" charset="-128"/>
              <a:ea typeface="Meiryo UI" panose="020B0604030504040204" pitchFamily="50" charset="-128"/>
              <a:cs typeface="+mn-cs"/>
            </a:endParaRPr>
          </a:p>
        </p:txBody>
      </p:sp>
      <p:sp>
        <p:nvSpPr>
          <p:cNvPr id="35" name="四角形: 角を丸くする 34">
            <a:extLst>
              <a:ext uri="{FF2B5EF4-FFF2-40B4-BE49-F238E27FC236}">
                <a16:creationId xmlns:a16="http://schemas.microsoft.com/office/drawing/2014/main" id="{6E21B226-29F3-F8D3-E0A1-7B296C4F2560}"/>
              </a:ext>
            </a:extLst>
          </p:cNvPr>
          <p:cNvSpPr/>
          <p:nvPr/>
        </p:nvSpPr>
        <p:spPr bwMode="gray">
          <a:xfrm>
            <a:off x="7086740" y="382288"/>
            <a:ext cx="2552727" cy="180000"/>
          </a:xfrm>
          <a:prstGeom prst="roundRect">
            <a:avLst/>
          </a:prstGeom>
          <a:solidFill>
            <a:schemeClr val="bg1"/>
          </a:solidFill>
          <a:ln w="635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zh-TW" altLang="en-US" sz="9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補助対象経費 総額：</a:t>
            </a:r>
            <a:r>
              <a:rPr kumimoji="1" lang="en-US" altLang="ja-JP" sz="9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12,000,000</a:t>
            </a:r>
            <a:r>
              <a:rPr kumimoji="1" lang="ja-JP" altLang="en-US" sz="9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円</a:t>
            </a:r>
          </a:p>
        </p:txBody>
      </p:sp>
      <p:sp>
        <p:nvSpPr>
          <p:cNvPr id="36" name="四角形: 角を丸くする 35">
            <a:extLst>
              <a:ext uri="{FF2B5EF4-FFF2-40B4-BE49-F238E27FC236}">
                <a16:creationId xmlns:a16="http://schemas.microsoft.com/office/drawing/2014/main" id="{7B35FD46-022F-0E70-CF55-E35FE2E2D654}"/>
              </a:ext>
            </a:extLst>
          </p:cNvPr>
          <p:cNvSpPr/>
          <p:nvPr/>
        </p:nvSpPr>
        <p:spPr bwMode="gray">
          <a:xfrm>
            <a:off x="7086740" y="586534"/>
            <a:ext cx="2552727" cy="180000"/>
          </a:xfrm>
          <a:prstGeom prst="roundRect">
            <a:avLst/>
          </a:prstGeom>
          <a:solidFill>
            <a:schemeClr val="bg1"/>
          </a:solidFill>
          <a:ln w="635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zh-TW" altLang="en-US" sz="900" b="1">
                <a:solidFill>
                  <a:prstClr val="black"/>
                </a:solidFill>
                <a:latin typeface="Meiryo UI" panose="020B0604030504040204" pitchFamily="50" charset="-128"/>
                <a:ea typeface="Meiryo UI" panose="020B0604030504040204" pitchFamily="50" charset="-128"/>
                <a:cs typeface="+mn-cs"/>
              </a:rPr>
              <a:t>申請補助金額 総額：</a:t>
            </a:r>
            <a:r>
              <a:rPr kumimoji="1" lang="en-US" altLang="ja-JP" sz="900" b="1">
                <a:solidFill>
                  <a:prstClr val="black"/>
                </a:solidFill>
                <a:latin typeface="Meiryo UI" panose="020B0604030504040204" pitchFamily="50" charset="-128"/>
                <a:ea typeface="Meiryo UI" panose="020B0604030504040204" pitchFamily="50" charset="-128"/>
                <a:cs typeface="+mn-cs"/>
              </a:rPr>
              <a:t>8,000,000</a:t>
            </a:r>
            <a:r>
              <a:rPr kumimoji="1" lang="ja-JP" altLang="en-US" sz="900" b="1">
                <a:solidFill>
                  <a:prstClr val="black"/>
                </a:solidFill>
                <a:latin typeface="Meiryo UI" panose="020B0604030504040204" pitchFamily="50" charset="-128"/>
                <a:ea typeface="Meiryo UI" panose="020B0604030504040204" pitchFamily="50" charset="-128"/>
                <a:cs typeface="+mn-cs"/>
              </a:rPr>
              <a:t>円</a:t>
            </a:r>
            <a:endParaRPr kumimoji="1" lang="ja-JP" altLang="en-US" sz="9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45" name="テキスト ボックス 44">
            <a:extLst>
              <a:ext uri="{FF2B5EF4-FFF2-40B4-BE49-F238E27FC236}">
                <a16:creationId xmlns:a16="http://schemas.microsoft.com/office/drawing/2014/main" id="{E2B2821D-E6C5-9600-6C9D-5ED6C5127A30}"/>
              </a:ext>
            </a:extLst>
          </p:cNvPr>
          <p:cNvSpPr txBox="1"/>
          <p:nvPr/>
        </p:nvSpPr>
        <p:spPr bwMode="gray">
          <a:xfrm>
            <a:off x="306120" y="115591"/>
            <a:ext cx="2497142" cy="178806"/>
          </a:xfrm>
          <a:prstGeom prst="rect">
            <a:avLst/>
          </a:prstGeom>
          <a:solidFill>
            <a:schemeClr val="accent2"/>
          </a:solidFill>
        </p:spPr>
        <p:txBody>
          <a:bodyPr vert="horz" wrap="none" lIns="0" tIns="0" rIns="0" bIns="0" rtlCol="0" anchor="ctr">
            <a:noAutofit/>
          </a:bodyPr>
          <a:lstStyle/>
          <a:p>
            <a:pPr algn="ctr"/>
            <a:r>
              <a:rPr kumimoji="1" lang="ja-JP" altLang="en-US" sz="1000" b="1">
                <a:solidFill>
                  <a:schemeClr val="bg1"/>
                </a:solidFill>
                <a:latin typeface="Meiryo UI" panose="020B0604030504040204" pitchFamily="50" charset="-128"/>
                <a:ea typeface="Meiryo UI" panose="020B0604030504040204" pitchFamily="50" charset="-128"/>
              </a:rPr>
              <a:t>実績報告書</a:t>
            </a:r>
            <a:endParaRPr kumimoji="1" lang="en-US" altLang="ja-JP" sz="1000" b="1">
              <a:solidFill>
                <a:schemeClr val="bg1"/>
              </a:solidFill>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97052FFE-CF6E-77F6-DA76-EA854B3DC0F2}"/>
              </a:ext>
            </a:extLst>
          </p:cNvPr>
          <p:cNvSpPr txBox="1"/>
          <p:nvPr/>
        </p:nvSpPr>
        <p:spPr bwMode="gray">
          <a:xfrm>
            <a:off x="306120" y="292251"/>
            <a:ext cx="6741033" cy="572798"/>
          </a:xfrm>
          <a:prstGeom prst="rect">
            <a:avLst/>
          </a:prstGeom>
        </p:spPr>
        <p:txBody>
          <a:bodyPr vert="horz" wrap="none" lIns="0" tIns="0" rIns="0" bIns="0" rtlCol="0" anchor="ctr">
            <a:noAutofit/>
          </a:bodyPr>
          <a:lstStyle/>
          <a:p>
            <a:r>
              <a:rPr kumimoji="1" lang="ja-JP" altLang="en-US" sz="900" b="1">
                <a:latin typeface="Meiryo UI" panose="020B0604030504040204" pitchFamily="50" charset="-128"/>
                <a:ea typeface="Meiryo UI" panose="020B0604030504040204" pitchFamily="50" charset="-128"/>
              </a:rPr>
              <a:t>補助事業名：○○市観光協会</a:t>
            </a:r>
            <a:endParaRPr kumimoji="1" lang="en-US" altLang="ja-JP" sz="900" b="1">
              <a:latin typeface="Meiryo UI" panose="020B0604030504040204" pitchFamily="50" charset="-128"/>
              <a:ea typeface="Meiryo UI" panose="020B0604030504040204" pitchFamily="50" charset="-128"/>
            </a:endParaRPr>
          </a:p>
          <a:p>
            <a:r>
              <a:rPr kumimoji="1" lang="ja-JP" altLang="en-US" sz="900" b="1">
                <a:latin typeface="Meiryo UI" panose="020B0604030504040204" pitchFamily="50" charset="-128"/>
                <a:ea typeface="Meiryo UI" panose="020B0604030504040204" pitchFamily="50" charset="-128"/>
                <a:cs typeface="Arial"/>
              </a:rPr>
              <a:t>補助対象事業者名：</a:t>
            </a:r>
            <a:r>
              <a:rPr kumimoji="1" lang="ja-JP" altLang="en-US" sz="900" b="1">
                <a:latin typeface="Meiryo UI" panose="020B0604030504040204" pitchFamily="50" charset="-128"/>
                <a:ea typeface="Meiryo UI" panose="020B0604030504040204" pitchFamily="50" charset="-128"/>
              </a:rPr>
              <a:t>早朝観光コンテンツ造成による観光需要の時間的分散化事業</a:t>
            </a:r>
            <a:endParaRPr kumimoji="1" lang="en-US" altLang="ja-JP" sz="900" b="1">
              <a:latin typeface="Meiryo UI" panose="020B0604030504040204" pitchFamily="50" charset="-128"/>
              <a:ea typeface="Meiryo UI" panose="020B0604030504040204" pitchFamily="50" charset="-128"/>
              <a:cs typeface="Arial"/>
            </a:endParaRPr>
          </a:p>
          <a:p>
            <a:r>
              <a:rPr kumimoji="1" lang="ja-JP" altLang="en-US" sz="800" b="1">
                <a:latin typeface="Meiryo UI" panose="020B0604030504040204" pitchFamily="50" charset="-128"/>
                <a:ea typeface="Meiryo UI" panose="020B0604030504040204" pitchFamily="50" charset="-128"/>
              </a:rPr>
              <a:t>対策計画名：○○地域における観光需要の適切な管理及び分散化推進計画　（申請主体名：○○市）</a:t>
            </a:r>
            <a:endParaRPr kumimoji="1" lang="en-US" altLang="ja-JP" sz="800" b="1">
              <a:latin typeface="Meiryo UI" panose="020B0604030504040204" pitchFamily="50" charset="-128"/>
              <a:ea typeface="Meiryo UI" panose="020B0604030504040204" pitchFamily="50" charset="-128"/>
            </a:endParaRPr>
          </a:p>
          <a:p>
            <a:r>
              <a:rPr kumimoji="1" lang="ja-JP" altLang="en-US" sz="800" b="1">
                <a:latin typeface="Meiryo UI" panose="020B0604030504040204" pitchFamily="50" charset="-128"/>
                <a:ea typeface="Meiryo UI" panose="020B0604030504040204" pitchFamily="50" charset="-128"/>
              </a:rPr>
              <a:t>対象地域：○○県○○市○○エリア</a:t>
            </a:r>
            <a:endParaRPr kumimoji="1" lang="en-US" altLang="ja-JP" sz="800" b="1">
              <a:latin typeface="Meiryo UI" panose="020B0604030504040204" pitchFamily="50" charset="-128"/>
              <a:ea typeface="Meiryo UI" panose="020B0604030504040204" pitchFamily="50" charset="-128"/>
            </a:endParaRPr>
          </a:p>
        </p:txBody>
      </p:sp>
      <p:graphicFrame>
        <p:nvGraphicFramePr>
          <p:cNvPr id="24" name="表 23">
            <a:extLst>
              <a:ext uri="{FF2B5EF4-FFF2-40B4-BE49-F238E27FC236}">
                <a16:creationId xmlns:a16="http://schemas.microsoft.com/office/drawing/2014/main" id="{C57A6C59-AC39-4037-0AFD-46E0CA89E827}"/>
              </a:ext>
            </a:extLst>
          </p:cNvPr>
          <p:cNvGraphicFramePr>
            <a:graphicFrameLocks noGrp="1"/>
          </p:cNvGraphicFramePr>
          <p:nvPr>
            <p:extLst>
              <p:ext uri="{D42A27DB-BD31-4B8C-83A1-F6EECF244321}">
                <p14:modId xmlns:p14="http://schemas.microsoft.com/office/powerpoint/2010/main" val="2041226520"/>
              </p:ext>
            </p:extLst>
          </p:nvPr>
        </p:nvGraphicFramePr>
        <p:xfrm>
          <a:off x="5036120" y="3176413"/>
          <a:ext cx="4646553" cy="2770476"/>
        </p:xfrm>
        <a:graphic>
          <a:graphicData uri="http://schemas.openxmlformats.org/drawingml/2006/table">
            <a:tbl>
              <a:tblPr firstRow="1" bandRow="1">
                <a:tableStyleId>{5C22544A-7EE6-4342-B048-85BDC9FD1C3A}</a:tableStyleId>
              </a:tblPr>
              <a:tblGrid>
                <a:gridCol w="288406">
                  <a:extLst>
                    <a:ext uri="{9D8B030D-6E8A-4147-A177-3AD203B41FA5}">
                      <a16:colId xmlns:a16="http://schemas.microsoft.com/office/drawing/2014/main" val="1331882077"/>
                    </a:ext>
                  </a:extLst>
                </a:gridCol>
                <a:gridCol w="4358147">
                  <a:extLst>
                    <a:ext uri="{9D8B030D-6E8A-4147-A177-3AD203B41FA5}">
                      <a16:colId xmlns:a16="http://schemas.microsoft.com/office/drawing/2014/main" val="2973050280"/>
                    </a:ext>
                  </a:extLst>
                </a:gridCol>
              </a:tblGrid>
              <a:tr h="1501754">
                <a:tc>
                  <a:txBody>
                    <a:bodyPr/>
                    <a:lstStyle/>
                    <a:p>
                      <a:pPr algn="ctr"/>
                      <a:r>
                        <a:rPr kumimoji="1" lang="ja-JP" altLang="en-US" sz="800" b="1">
                          <a:solidFill>
                            <a:schemeClr val="tx1"/>
                          </a:solidFill>
                          <a:latin typeface="Meiryo UI" panose="020B0604030504040204" pitchFamily="50" charset="-128"/>
                          <a:ea typeface="Meiryo UI" panose="020B0604030504040204" pitchFamily="50" charset="-128"/>
                        </a:rPr>
                        <a:t>補助事業の結果・成果</a:t>
                      </a:r>
                    </a:p>
                  </a:txBody>
                  <a:tcPr marL="63305" marR="63305" marT="31652" marB="31652"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a:txBody>
                    <a:bodyPr/>
                    <a:lstStyle/>
                    <a:p>
                      <a:pPr marL="171450" indent="-171450">
                        <a:spcBef>
                          <a:spcPts val="600"/>
                        </a:spcBef>
                        <a:buFont typeface="Wingdings" panose="05000000000000000000" pitchFamily="2" charset="2"/>
                        <a:buChar char="Ø"/>
                      </a:pPr>
                      <a:r>
                        <a:rPr kumimoji="1" lang="ja-JP" altLang="en-US" sz="800" b="1" kern="1200">
                          <a:solidFill>
                            <a:schemeClr val="tx1"/>
                          </a:solidFill>
                          <a:latin typeface="Meiryo UI" panose="020B0604030504040204" pitchFamily="50" charset="-128"/>
                          <a:ea typeface="Meiryo UI" panose="020B0604030504040204" pitchFamily="50" charset="-128"/>
                          <a:cs typeface="+mn-cs"/>
                        </a:rPr>
                        <a:t>補助事業実施の結果・実績</a:t>
                      </a:r>
                      <a:endParaRPr kumimoji="1" lang="en-US" altLang="ja-JP" sz="800" b="1" kern="1200">
                        <a:solidFill>
                          <a:schemeClr val="tx1"/>
                        </a:solidFill>
                        <a:latin typeface="Meiryo UI" panose="020B0604030504040204" pitchFamily="50" charset="-128"/>
                        <a:ea typeface="Meiryo UI" panose="020B0604030504040204" pitchFamily="50" charset="-128"/>
                        <a:cs typeface="+mn-cs"/>
                      </a:endParaRPr>
                    </a:p>
                    <a:p>
                      <a:pPr marL="180000" indent="-108000">
                        <a:buFont typeface="Arial" panose="020B0604020202020204" pitchFamily="34" charset="0"/>
                        <a:buChar char="•"/>
                      </a:pPr>
                      <a:r>
                        <a:rPr kumimoji="1" lang="ja-JP" altLang="en-US" sz="800" b="0" kern="1200">
                          <a:solidFill>
                            <a:schemeClr val="tx1"/>
                          </a:solidFill>
                          <a:latin typeface="Meiryo UI" panose="020B0604030504040204" pitchFamily="50" charset="-128"/>
                          <a:ea typeface="Meiryo UI" panose="020B0604030504040204" pitchFamily="50" charset="-128"/>
                          <a:cs typeface="+mn-cs"/>
                        </a:rPr>
                        <a:t>事業期間中</a:t>
                      </a:r>
                      <a:r>
                        <a:rPr kumimoji="1" lang="en-US" altLang="ja-JP" sz="800" b="0" kern="1200">
                          <a:solidFill>
                            <a:schemeClr val="tx1"/>
                          </a:solidFill>
                          <a:latin typeface="Meiryo UI" panose="020B0604030504040204" pitchFamily="50" charset="-128"/>
                          <a:ea typeface="Meiryo UI" panose="020B0604030504040204" pitchFamily="50" charset="-128"/>
                          <a:cs typeface="+mn-cs"/>
                        </a:rPr>
                        <a:t>15</a:t>
                      </a:r>
                      <a:r>
                        <a:rPr kumimoji="1" lang="ja-JP" altLang="en-US" sz="800" b="0" kern="1200">
                          <a:solidFill>
                            <a:schemeClr val="tx1"/>
                          </a:solidFill>
                          <a:latin typeface="Meiryo UI" panose="020B0604030504040204" pitchFamily="50" charset="-128"/>
                          <a:ea typeface="Meiryo UI" panose="020B0604030504040204" pitchFamily="50" charset="-128"/>
                          <a:cs typeface="+mn-cs"/>
                        </a:rPr>
                        <a:t>回のツアーを催行</a:t>
                      </a:r>
                      <a:endParaRPr kumimoji="1" lang="en-US" altLang="ja-JP" sz="800" b="0" kern="1200">
                        <a:solidFill>
                          <a:schemeClr val="tx1"/>
                        </a:solidFill>
                        <a:latin typeface="Meiryo UI" panose="020B0604030504040204" pitchFamily="50" charset="-128"/>
                        <a:ea typeface="Meiryo UI" panose="020B0604030504040204" pitchFamily="50" charset="-128"/>
                        <a:cs typeface="+mn-cs"/>
                      </a:endParaRPr>
                    </a:p>
                    <a:p>
                      <a:pPr marL="180000" indent="-108000">
                        <a:buFont typeface="Arial" panose="020B0604020202020204" pitchFamily="34" charset="0"/>
                        <a:buChar char="•"/>
                      </a:pPr>
                      <a:r>
                        <a:rPr kumimoji="1" lang="ja-JP" altLang="en-US" sz="800" b="0" kern="1200">
                          <a:solidFill>
                            <a:schemeClr val="tx1"/>
                          </a:solidFill>
                          <a:latin typeface="Meiryo UI" panose="020B0604030504040204" pitchFamily="50" charset="-128"/>
                          <a:ea typeface="Meiryo UI" panose="020B0604030504040204" pitchFamily="50" charset="-128"/>
                          <a:cs typeface="+mn-cs"/>
                        </a:rPr>
                        <a:t>利用者数</a:t>
                      </a:r>
                      <a:r>
                        <a:rPr kumimoji="1" lang="en-US" altLang="ja-JP" sz="800" b="0" kern="1200">
                          <a:solidFill>
                            <a:schemeClr val="tx1"/>
                          </a:solidFill>
                          <a:latin typeface="Meiryo UI" panose="020B0604030504040204" pitchFamily="50" charset="-128"/>
                          <a:ea typeface="Meiryo UI" panose="020B0604030504040204" pitchFamily="50" charset="-128"/>
                          <a:cs typeface="+mn-cs"/>
                        </a:rPr>
                        <a:t>368</a:t>
                      </a:r>
                      <a:r>
                        <a:rPr kumimoji="1" lang="ja-JP" altLang="en-US" sz="800" b="0" kern="1200">
                          <a:solidFill>
                            <a:schemeClr val="tx1"/>
                          </a:solidFill>
                          <a:latin typeface="Meiryo UI" panose="020B0604030504040204" pitchFamily="50" charset="-128"/>
                          <a:ea typeface="Meiryo UI" panose="020B0604030504040204" pitchFamily="50" charset="-128"/>
                          <a:cs typeface="+mn-cs"/>
                        </a:rPr>
                        <a:t>人</a:t>
                      </a:r>
                      <a:endParaRPr kumimoji="1" lang="en-US" altLang="ja-JP" sz="800" b="0" kern="1200">
                        <a:solidFill>
                          <a:schemeClr val="tx1"/>
                        </a:solidFill>
                        <a:latin typeface="Meiryo UI" panose="020B0604030504040204" pitchFamily="50" charset="-128"/>
                        <a:ea typeface="Meiryo UI" panose="020B0604030504040204" pitchFamily="50" charset="-128"/>
                        <a:cs typeface="+mn-cs"/>
                      </a:endParaRPr>
                    </a:p>
                    <a:p>
                      <a:pPr marL="180000" indent="-108000">
                        <a:buFont typeface="Arial" panose="020B0604020202020204" pitchFamily="34" charset="0"/>
                        <a:buChar char="•"/>
                      </a:pPr>
                      <a:r>
                        <a:rPr kumimoji="1" lang="ja-JP" altLang="en-US" sz="800" b="0" kern="1200">
                          <a:solidFill>
                            <a:schemeClr val="tx1"/>
                          </a:solidFill>
                          <a:latin typeface="Meiryo UI" panose="020B0604030504040204" pitchFamily="50" charset="-128"/>
                          <a:ea typeface="Meiryo UI" panose="020B0604030504040204" pitchFamily="50" charset="-128"/>
                          <a:cs typeface="+mn-cs"/>
                        </a:rPr>
                        <a:t>平均満足度</a:t>
                      </a:r>
                      <a:r>
                        <a:rPr kumimoji="1" lang="en-US" altLang="ja-JP" sz="800" b="0" kern="1200">
                          <a:solidFill>
                            <a:schemeClr val="tx1"/>
                          </a:solidFill>
                          <a:latin typeface="Meiryo UI" panose="020B0604030504040204" pitchFamily="50" charset="-128"/>
                          <a:ea typeface="Meiryo UI" panose="020B0604030504040204" pitchFamily="50" charset="-128"/>
                          <a:cs typeface="+mn-cs"/>
                        </a:rPr>
                        <a:t>95%</a:t>
                      </a:r>
                    </a:p>
                    <a:p>
                      <a:pPr marL="180000" indent="-108000">
                        <a:buFont typeface="Arial" panose="020B0604020202020204" pitchFamily="34" charset="0"/>
                        <a:buChar char="•"/>
                      </a:pPr>
                      <a:r>
                        <a:rPr kumimoji="1" lang="ja-JP" altLang="en-US" sz="800" b="0" kern="1200">
                          <a:solidFill>
                            <a:schemeClr val="tx1"/>
                          </a:solidFill>
                          <a:latin typeface="Meiryo UI" panose="020B0604030504040204" pitchFamily="50" charset="-128"/>
                          <a:ea typeface="Meiryo UI" panose="020B0604030504040204" pitchFamily="50" charset="-128"/>
                          <a:cs typeface="+mn-cs"/>
                        </a:rPr>
                        <a:t>市内宿泊施設</a:t>
                      </a:r>
                      <a:r>
                        <a:rPr kumimoji="1" lang="en-US" altLang="ja-JP" sz="800" b="0" kern="1200">
                          <a:solidFill>
                            <a:schemeClr val="tx1"/>
                          </a:solidFill>
                          <a:latin typeface="Meiryo UI" panose="020B0604030504040204" pitchFamily="50" charset="-128"/>
                          <a:ea typeface="Meiryo UI" panose="020B0604030504040204" pitchFamily="50" charset="-128"/>
                          <a:cs typeface="+mn-cs"/>
                        </a:rPr>
                        <a:t>10</a:t>
                      </a:r>
                      <a:r>
                        <a:rPr kumimoji="1" lang="ja-JP" altLang="en-US" sz="800" b="0" kern="1200">
                          <a:solidFill>
                            <a:schemeClr val="tx1"/>
                          </a:solidFill>
                          <a:latin typeface="Meiryo UI" panose="020B0604030504040204" pitchFamily="50" charset="-128"/>
                          <a:ea typeface="Meiryo UI" panose="020B0604030504040204" pitchFamily="50" charset="-128"/>
                          <a:cs typeface="+mn-cs"/>
                        </a:rPr>
                        <a:t>施設と販売連携を実施</a:t>
                      </a:r>
                      <a:endParaRPr kumimoji="1" lang="en-US" altLang="ja-JP" sz="800" b="0" kern="1200">
                        <a:solidFill>
                          <a:schemeClr val="tx1"/>
                        </a:solidFill>
                        <a:latin typeface="Meiryo UI" panose="020B0604030504040204" pitchFamily="50" charset="-128"/>
                        <a:ea typeface="Meiryo UI" panose="020B0604030504040204" pitchFamily="50" charset="-128"/>
                        <a:cs typeface="+mn-cs"/>
                      </a:endParaRPr>
                    </a:p>
                    <a:p>
                      <a:pPr marL="171450" indent="-171450">
                        <a:spcBef>
                          <a:spcPts val="600"/>
                        </a:spcBef>
                        <a:buFont typeface="Wingdings" panose="05000000000000000000" pitchFamily="2" charset="2"/>
                        <a:buChar char="Ø"/>
                      </a:pPr>
                      <a:r>
                        <a:rPr kumimoji="1" lang="ja-JP" altLang="en-US" sz="800" b="1" kern="1200">
                          <a:solidFill>
                            <a:schemeClr val="tx1"/>
                          </a:solidFill>
                          <a:latin typeface="Meiryo UI" panose="020B0604030504040204" pitchFamily="50" charset="-128"/>
                          <a:ea typeface="Meiryo UI" panose="020B0604030504040204" pitchFamily="50" charset="-128"/>
                          <a:cs typeface="+mn-cs"/>
                        </a:rPr>
                        <a:t>事業目的に対する成果</a:t>
                      </a:r>
                      <a:endParaRPr kumimoji="1" lang="en-US" altLang="ja-JP" sz="800" b="1" kern="1200">
                        <a:solidFill>
                          <a:schemeClr val="tx1"/>
                        </a:solidFill>
                        <a:latin typeface="Meiryo UI" panose="020B0604030504040204" pitchFamily="50" charset="-128"/>
                        <a:ea typeface="Meiryo UI" panose="020B0604030504040204" pitchFamily="50" charset="-128"/>
                        <a:cs typeface="+mn-cs"/>
                      </a:endParaRPr>
                    </a:p>
                    <a:p>
                      <a:pPr marL="180000" indent="-108000">
                        <a:buFont typeface="Arial" panose="020B0604020202020204" pitchFamily="34" charset="0"/>
                        <a:buChar char="•"/>
                      </a:pPr>
                      <a:r>
                        <a:rPr kumimoji="1" lang="ja-JP" altLang="en-US" sz="800" b="0" kern="1200">
                          <a:solidFill>
                            <a:schemeClr val="tx1"/>
                          </a:solidFill>
                          <a:latin typeface="Meiryo UI" panose="020B0604030504040204" pitchFamily="50" charset="-128"/>
                          <a:ea typeface="Meiryo UI" panose="020B0604030504040204" pitchFamily="50" charset="-128"/>
                          <a:cs typeface="+mn-cs"/>
                        </a:rPr>
                        <a:t>早朝時間帯の来訪促進を実現</a:t>
                      </a:r>
                      <a:endParaRPr kumimoji="1" lang="en-US" altLang="ja-JP" sz="800" b="0" kern="1200">
                        <a:solidFill>
                          <a:schemeClr val="tx1"/>
                        </a:solidFill>
                        <a:latin typeface="Meiryo UI" panose="020B0604030504040204" pitchFamily="50" charset="-128"/>
                        <a:ea typeface="Meiryo UI" panose="020B0604030504040204" pitchFamily="50" charset="-128"/>
                        <a:cs typeface="+mn-cs"/>
                      </a:endParaRPr>
                    </a:p>
                    <a:p>
                      <a:pPr marL="180000" indent="-108000">
                        <a:buFont typeface="Arial" panose="020B0604020202020204" pitchFamily="34" charset="0"/>
                        <a:buChar char="•"/>
                      </a:pPr>
                      <a:r>
                        <a:rPr kumimoji="1" lang="ja-JP" altLang="en-US" sz="800" b="0" kern="1200">
                          <a:solidFill>
                            <a:schemeClr val="tx1"/>
                          </a:solidFill>
                          <a:latin typeface="Meiryo UI" panose="020B0604030504040204" pitchFamily="50" charset="-128"/>
                          <a:ea typeface="Meiryo UI" panose="020B0604030504040204" pitchFamily="50" charset="-128"/>
                          <a:cs typeface="+mn-cs"/>
                        </a:rPr>
                        <a:t>混雑時間帯前への需要誘導を実施</a:t>
                      </a:r>
                      <a:endParaRPr kumimoji="1" lang="en-US" altLang="ja-JP" sz="800" b="0" kern="1200">
                        <a:solidFill>
                          <a:schemeClr val="tx1"/>
                        </a:solidFill>
                        <a:latin typeface="Meiryo UI" panose="020B0604030504040204" pitchFamily="50" charset="-128"/>
                        <a:ea typeface="Meiryo UI" panose="020B0604030504040204" pitchFamily="50" charset="-128"/>
                        <a:cs typeface="+mn-cs"/>
                      </a:endParaRPr>
                    </a:p>
                    <a:p>
                      <a:pPr marL="180000" indent="-108000">
                        <a:buFont typeface="Arial" panose="020B0604020202020204" pitchFamily="34" charset="0"/>
                        <a:buChar char="•"/>
                      </a:pPr>
                      <a:r>
                        <a:rPr kumimoji="1" lang="ja-JP" altLang="en-US" sz="800" b="0" kern="1200">
                          <a:solidFill>
                            <a:schemeClr val="tx1"/>
                          </a:solidFill>
                          <a:latin typeface="Meiryo UI" panose="020B0604030504040204" pitchFamily="50" charset="-128"/>
                          <a:ea typeface="Meiryo UI" panose="020B0604030504040204" pitchFamily="50" charset="-128"/>
                          <a:cs typeface="+mn-cs"/>
                        </a:rPr>
                        <a:t>観光客の地域内周遊機会の創出につながった。 また、早朝時間帯の利用促進により、観光需要の時間的分散が進展した。</a:t>
                      </a:r>
                      <a:endParaRPr kumimoji="1" lang="en-US" altLang="ja-JP" sz="800" b="0" kern="1200">
                        <a:solidFill>
                          <a:schemeClr val="tx1"/>
                        </a:solidFill>
                        <a:latin typeface="Meiryo UI" panose="020B0604030504040204" pitchFamily="50" charset="-128"/>
                        <a:ea typeface="Meiryo UI" panose="020B0604030504040204" pitchFamily="50" charset="-128"/>
                        <a:cs typeface="+mn-cs"/>
                      </a:endParaRPr>
                    </a:p>
                  </a:txBody>
                  <a:tcPr marL="63305" marR="63305" marT="31652" marB="31652">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000109905"/>
                  </a:ext>
                </a:extLst>
              </a:tr>
              <a:tr h="1268722">
                <a:tc>
                  <a:txBody>
                    <a:bodyPr/>
                    <a:lstStyle/>
                    <a:p>
                      <a:pPr algn="ctr"/>
                      <a:r>
                        <a:rPr lang="ja-JP" altLang="en-US" sz="800" b="1">
                          <a:latin typeface="Meiryo UI" panose="020B0604030504040204" pitchFamily="50" charset="-128"/>
                          <a:ea typeface="Meiryo UI" panose="020B0604030504040204" pitchFamily="50" charset="-128"/>
                        </a:rPr>
                        <a:t>事業の評価</a:t>
                      </a:r>
                    </a:p>
                  </a:txBody>
                  <a:tcPr marL="63305" marR="63305" marT="31652" marB="31652"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a:txBody>
                    <a:bodyPr/>
                    <a:lstStyle/>
                    <a:p>
                      <a:pPr marL="171450" indent="-171450">
                        <a:buFont typeface="Wingdings" panose="05000000000000000000" pitchFamily="2" charset="2"/>
                        <a:buChar char="Ø"/>
                      </a:pPr>
                      <a:r>
                        <a:rPr kumimoji="1" lang="ja-JP" altLang="en-US" sz="800" b="1" kern="1200">
                          <a:solidFill>
                            <a:schemeClr val="tx1"/>
                          </a:solidFill>
                          <a:latin typeface="Meiryo UI" panose="020B0604030504040204" pitchFamily="50" charset="-128"/>
                          <a:ea typeface="Meiryo UI" panose="020B0604030504040204" pitchFamily="50" charset="-128"/>
                          <a:cs typeface="+mn-cs"/>
                        </a:rPr>
                        <a:t>うまくいった点とその理由</a:t>
                      </a:r>
                      <a:endParaRPr kumimoji="1" lang="en-US" altLang="ja-JP" sz="800" b="1" kern="1200">
                        <a:solidFill>
                          <a:schemeClr val="tx1"/>
                        </a:solidFill>
                        <a:latin typeface="Meiryo UI" panose="020B0604030504040204" pitchFamily="50" charset="-128"/>
                        <a:ea typeface="Meiryo UI" panose="020B0604030504040204" pitchFamily="50" charset="-128"/>
                        <a:cs typeface="+mn-cs"/>
                      </a:endParaRPr>
                    </a:p>
                    <a:p>
                      <a:pPr marL="180000" indent="-108000">
                        <a:buFont typeface="Arial" panose="020B0604020202020204" pitchFamily="34" charset="0"/>
                        <a:buChar char="•"/>
                      </a:pPr>
                      <a:r>
                        <a:rPr kumimoji="1" lang="ja-JP" altLang="en-US" sz="800" b="0" kern="1200">
                          <a:solidFill>
                            <a:schemeClr val="tx1"/>
                          </a:solidFill>
                          <a:latin typeface="Meiryo UI" panose="020B0604030504040204" pitchFamily="50" charset="-128"/>
                          <a:ea typeface="Meiryo UI" panose="020B0604030504040204" pitchFamily="50" charset="-128"/>
                          <a:cs typeface="+mn-cs"/>
                        </a:rPr>
                        <a:t>宿泊施設との連携により集客が円滑に進んだ</a:t>
                      </a:r>
                      <a:endParaRPr kumimoji="1" lang="en-US" altLang="ja-JP" sz="800" b="0" kern="1200">
                        <a:solidFill>
                          <a:schemeClr val="tx1"/>
                        </a:solidFill>
                        <a:latin typeface="Meiryo UI" panose="020B0604030504040204" pitchFamily="50" charset="-128"/>
                        <a:ea typeface="Meiryo UI" panose="020B0604030504040204" pitchFamily="50" charset="-128"/>
                        <a:cs typeface="+mn-cs"/>
                      </a:endParaRPr>
                    </a:p>
                    <a:p>
                      <a:pPr marL="180000" indent="-108000">
                        <a:buFont typeface="Arial" panose="020B0604020202020204" pitchFamily="34" charset="0"/>
                        <a:buChar char="•"/>
                      </a:pPr>
                      <a:r>
                        <a:rPr kumimoji="1" lang="ja-JP" altLang="en-US" sz="800" b="0" kern="1200">
                          <a:solidFill>
                            <a:schemeClr val="tx1"/>
                          </a:solidFill>
                          <a:latin typeface="Meiryo UI" panose="020B0604030504040204" pitchFamily="50" charset="-128"/>
                          <a:ea typeface="Meiryo UI" panose="020B0604030504040204" pitchFamily="50" charset="-128"/>
                          <a:cs typeface="+mn-cs"/>
                        </a:rPr>
                        <a:t>地域資源を活用したため造成コストを抑制できた</a:t>
                      </a:r>
                      <a:endParaRPr kumimoji="1" lang="en-US" altLang="ja-JP" sz="800" b="0" kern="1200">
                        <a:solidFill>
                          <a:schemeClr val="tx1"/>
                        </a:solidFill>
                        <a:latin typeface="Meiryo UI" panose="020B0604030504040204" pitchFamily="50" charset="-128"/>
                        <a:ea typeface="Meiryo UI" panose="020B0604030504040204" pitchFamily="50" charset="-128"/>
                        <a:cs typeface="+mn-cs"/>
                      </a:endParaRPr>
                    </a:p>
                    <a:p>
                      <a:pPr marL="180000" indent="-108000">
                        <a:buFont typeface="Arial" panose="020B0604020202020204" pitchFamily="34" charset="0"/>
                        <a:buChar char="•"/>
                      </a:pPr>
                      <a:r>
                        <a:rPr kumimoji="1" lang="ja-JP" altLang="en-US" sz="800" b="0" kern="1200">
                          <a:solidFill>
                            <a:schemeClr val="tx1"/>
                          </a:solidFill>
                          <a:latin typeface="Meiryo UI" panose="020B0604030504040204" pitchFamily="50" charset="-128"/>
                          <a:ea typeface="Meiryo UI" panose="020B0604030504040204" pitchFamily="50" charset="-128"/>
                          <a:cs typeface="+mn-cs"/>
                        </a:rPr>
                        <a:t>観光案内所・観光協会の協力も含めた</a:t>
                      </a:r>
                      <a:r>
                        <a:rPr kumimoji="1" lang="en-US" altLang="ja-JP" sz="800" b="0" kern="1200">
                          <a:solidFill>
                            <a:schemeClr val="tx1"/>
                          </a:solidFill>
                          <a:latin typeface="Meiryo UI" panose="020B0604030504040204" pitchFamily="50" charset="-128"/>
                          <a:ea typeface="Meiryo UI" panose="020B0604030504040204" pitchFamily="50" charset="-128"/>
                          <a:cs typeface="+mn-cs"/>
                        </a:rPr>
                        <a:t>SNS</a:t>
                      </a:r>
                      <a:r>
                        <a:rPr kumimoji="1" lang="ja-JP" altLang="en-US" sz="800" b="0" kern="1200">
                          <a:solidFill>
                            <a:schemeClr val="tx1"/>
                          </a:solidFill>
                          <a:latin typeface="Meiryo UI" panose="020B0604030504040204" pitchFamily="50" charset="-128"/>
                          <a:ea typeface="Meiryo UI" panose="020B0604030504040204" pitchFamily="50" charset="-128"/>
                          <a:cs typeface="+mn-cs"/>
                        </a:rPr>
                        <a:t>発信が高い訴求効果に繋がった（</a:t>
                      </a:r>
                      <a:r>
                        <a:rPr kumimoji="1" lang="en-US" altLang="ja-JP" sz="800" b="0" kern="1200">
                          <a:solidFill>
                            <a:schemeClr val="tx1"/>
                          </a:solidFill>
                          <a:latin typeface="Meiryo UI" panose="020B0604030504040204" pitchFamily="50" charset="-128"/>
                          <a:ea typeface="Meiryo UI" panose="020B0604030504040204" pitchFamily="50" charset="-128"/>
                          <a:cs typeface="+mn-cs"/>
                        </a:rPr>
                        <a:t>SNS</a:t>
                      </a:r>
                      <a:r>
                        <a:rPr kumimoji="1" lang="ja-JP" altLang="en-US" sz="800" b="0" kern="1200">
                          <a:solidFill>
                            <a:schemeClr val="tx1"/>
                          </a:solidFill>
                          <a:latin typeface="Meiryo UI" panose="020B0604030504040204" pitchFamily="50" charset="-128"/>
                          <a:ea typeface="Meiryo UI" panose="020B0604030504040204" pitchFamily="50" charset="-128"/>
                          <a:cs typeface="+mn-cs"/>
                        </a:rPr>
                        <a:t>をきっかけにツアーを知ったという声が良く聞かれた）</a:t>
                      </a:r>
                      <a:endParaRPr kumimoji="1" lang="en-US" altLang="ja-JP" sz="800" b="1" kern="1200">
                        <a:solidFill>
                          <a:schemeClr val="tx1"/>
                        </a:solidFill>
                        <a:latin typeface="Meiryo UI" panose="020B0604030504040204" pitchFamily="50" charset="-128"/>
                        <a:ea typeface="Meiryo UI" panose="020B0604030504040204" pitchFamily="50" charset="-128"/>
                        <a:cs typeface="+mn-cs"/>
                      </a:endParaRPr>
                    </a:p>
                    <a:p>
                      <a:pPr marL="171450" indent="-171450">
                        <a:spcBef>
                          <a:spcPts val="600"/>
                        </a:spcBef>
                        <a:buFont typeface="Wingdings" panose="05000000000000000000" pitchFamily="2" charset="2"/>
                        <a:buChar char="Ø"/>
                      </a:pPr>
                      <a:r>
                        <a:rPr kumimoji="1" lang="ja-JP" altLang="en-US" sz="800" b="1" kern="1200">
                          <a:solidFill>
                            <a:schemeClr val="tx1"/>
                          </a:solidFill>
                          <a:latin typeface="Meiryo UI" panose="020B0604030504040204" pitchFamily="50" charset="-128"/>
                          <a:ea typeface="Meiryo UI" panose="020B0604030504040204" pitchFamily="50" charset="-128"/>
                          <a:cs typeface="+mn-cs"/>
                        </a:rPr>
                        <a:t>課題</a:t>
                      </a:r>
                      <a:endParaRPr kumimoji="1" lang="en-US" altLang="ja-JP" sz="800" b="1" kern="1200">
                        <a:solidFill>
                          <a:schemeClr val="tx1"/>
                        </a:solidFill>
                        <a:latin typeface="Meiryo UI" panose="020B0604030504040204" pitchFamily="50" charset="-128"/>
                        <a:ea typeface="Meiryo UI" panose="020B0604030504040204" pitchFamily="50" charset="-128"/>
                        <a:cs typeface="+mn-cs"/>
                      </a:endParaRPr>
                    </a:p>
                    <a:p>
                      <a:pPr marL="180000" indent="-108000">
                        <a:buFont typeface="Arial" panose="020B0604020202020204" pitchFamily="34" charset="0"/>
                        <a:buChar char="•"/>
                      </a:pPr>
                      <a:r>
                        <a:rPr kumimoji="1" lang="ja-JP" altLang="en-US" sz="800" b="0" kern="1200">
                          <a:solidFill>
                            <a:schemeClr val="tx1"/>
                          </a:solidFill>
                          <a:latin typeface="Meiryo UI" panose="020B0604030504040204" pitchFamily="50" charset="-128"/>
                          <a:ea typeface="Meiryo UI" panose="020B0604030504040204" pitchFamily="50" charset="-128"/>
                          <a:cs typeface="+mn-cs"/>
                        </a:rPr>
                        <a:t>平日の参加率が低い</a:t>
                      </a:r>
                      <a:endParaRPr kumimoji="1" lang="en-US" altLang="ja-JP" sz="800" b="0" kern="1200">
                        <a:solidFill>
                          <a:schemeClr val="tx1"/>
                        </a:solidFill>
                        <a:latin typeface="Meiryo UI" panose="020B0604030504040204" pitchFamily="50" charset="-128"/>
                        <a:ea typeface="Meiryo UI" panose="020B0604030504040204" pitchFamily="50" charset="-128"/>
                        <a:cs typeface="+mn-cs"/>
                      </a:endParaRPr>
                    </a:p>
                    <a:p>
                      <a:pPr marL="180000" indent="-108000">
                        <a:buFont typeface="Arial" panose="020B0604020202020204" pitchFamily="34" charset="0"/>
                        <a:buChar char="•"/>
                      </a:pPr>
                      <a:r>
                        <a:rPr kumimoji="1" lang="ja-JP" altLang="en-US" sz="800" b="0" kern="1200">
                          <a:solidFill>
                            <a:schemeClr val="tx1"/>
                          </a:solidFill>
                          <a:latin typeface="Meiryo UI" panose="020B0604030504040204" pitchFamily="50" charset="-128"/>
                          <a:ea typeface="Meiryo UI" panose="020B0604030504040204" pitchFamily="50" charset="-128"/>
                          <a:cs typeface="+mn-cs"/>
                        </a:rPr>
                        <a:t>インバウンド向け多言語対応が不足している</a:t>
                      </a:r>
                      <a:endParaRPr kumimoji="1" lang="en-US" altLang="ja-JP" sz="800" b="0" kern="1200">
                        <a:solidFill>
                          <a:schemeClr val="tx1"/>
                        </a:solidFill>
                        <a:latin typeface="Meiryo UI" panose="020B0604030504040204" pitchFamily="50" charset="-128"/>
                        <a:ea typeface="Meiryo UI" panose="020B0604030504040204" pitchFamily="50" charset="-128"/>
                        <a:cs typeface="+mn-cs"/>
                      </a:endParaRPr>
                    </a:p>
                  </a:txBody>
                  <a:tcPr marL="63305" marR="63305" marT="31652" marB="31652">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912666574"/>
                  </a:ext>
                </a:extLst>
              </a:tr>
            </a:tbl>
          </a:graphicData>
        </a:graphic>
      </p:graphicFrame>
      <p:graphicFrame>
        <p:nvGraphicFramePr>
          <p:cNvPr id="25" name="表 24">
            <a:extLst>
              <a:ext uri="{FF2B5EF4-FFF2-40B4-BE49-F238E27FC236}">
                <a16:creationId xmlns:a16="http://schemas.microsoft.com/office/drawing/2014/main" id="{5EC3794C-D275-8E09-0921-06818C4130B0}"/>
              </a:ext>
            </a:extLst>
          </p:cNvPr>
          <p:cNvGraphicFramePr>
            <a:graphicFrameLocks noGrp="1"/>
          </p:cNvGraphicFramePr>
          <p:nvPr>
            <p:extLst>
              <p:ext uri="{D42A27DB-BD31-4B8C-83A1-F6EECF244321}">
                <p14:modId xmlns:p14="http://schemas.microsoft.com/office/powerpoint/2010/main" val="124076262"/>
              </p:ext>
            </p:extLst>
          </p:nvPr>
        </p:nvGraphicFramePr>
        <p:xfrm>
          <a:off x="185558" y="3176002"/>
          <a:ext cx="4761781" cy="2775915"/>
        </p:xfrm>
        <a:graphic>
          <a:graphicData uri="http://schemas.openxmlformats.org/drawingml/2006/table">
            <a:tbl>
              <a:tblPr firstRow="1" bandRow="1">
                <a:tableStyleId>{5C22544A-7EE6-4342-B048-85BDC9FD1C3A}</a:tableStyleId>
              </a:tblPr>
              <a:tblGrid>
                <a:gridCol w="288000">
                  <a:extLst>
                    <a:ext uri="{9D8B030D-6E8A-4147-A177-3AD203B41FA5}">
                      <a16:colId xmlns:a16="http://schemas.microsoft.com/office/drawing/2014/main" val="1331882077"/>
                    </a:ext>
                  </a:extLst>
                </a:gridCol>
                <a:gridCol w="4473781">
                  <a:extLst>
                    <a:ext uri="{9D8B030D-6E8A-4147-A177-3AD203B41FA5}">
                      <a16:colId xmlns:a16="http://schemas.microsoft.com/office/drawing/2014/main" val="2973050280"/>
                    </a:ext>
                  </a:extLst>
                </a:gridCol>
              </a:tblGrid>
              <a:tr h="2230090">
                <a:tc rowSpan="2">
                  <a:txBody>
                    <a:bodyPr/>
                    <a:lstStyle/>
                    <a:p>
                      <a:pPr algn="ctr"/>
                      <a:r>
                        <a:rPr kumimoji="1" lang="ja-JP" altLang="en-US" sz="800" b="1">
                          <a:solidFill>
                            <a:schemeClr val="tx1"/>
                          </a:solidFill>
                          <a:latin typeface="Meiryo UI" panose="020B0604030504040204" pitchFamily="50" charset="-128"/>
                          <a:ea typeface="Meiryo UI" panose="020B0604030504040204" pitchFamily="50" charset="-128"/>
                        </a:rPr>
                        <a:t>補助事業の内容</a:t>
                      </a:r>
                    </a:p>
                  </a:txBody>
                  <a:tcPr marL="63305" marR="63305" marT="31652" marB="31652"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a:txBody>
                    <a:bodyPr/>
                    <a:lstStyle/>
                    <a:p>
                      <a:pPr marL="171450" indent="-171450">
                        <a:spcBef>
                          <a:spcPts val="600"/>
                        </a:spcBef>
                        <a:buFont typeface="Wingdings" panose="05000000000000000000" pitchFamily="2" charset="2"/>
                        <a:buChar char="Ø"/>
                      </a:pPr>
                      <a:r>
                        <a:rPr kumimoji="1" lang="ja-JP" altLang="en-US" sz="800" b="1" kern="1200">
                          <a:solidFill>
                            <a:schemeClr val="tx1"/>
                          </a:solidFill>
                          <a:latin typeface="Meiryo UI" panose="020B0604030504040204" pitchFamily="50" charset="-128"/>
                          <a:ea typeface="Meiryo UI" panose="020B0604030504040204" pitchFamily="50" charset="-128"/>
                          <a:cs typeface="+mn-cs"/>
                        </a:rPr>
                        <a:t>実施目的</a:t>
                      </a:r>
                      <a:endParaRPr kumimoji="1" lang="en-US" altLang="ja-JP" sz="800" b="1" kern="1200">
                        <a:solidFill>
                          <a:schemeClr val="tx1"/>
                        </a:solidFill>
                        <a:latin typeface="Meiryo UI" panose="020B0604030504040204" pitchFamily="50" charset="-128"/>
                        <a:ea typeface="Meiryo UI" panose="020B0604030504040204" pitchFamily="50" charset="-128"/>
                        <a:cs typeface="+mn-cs"/>
                      </a:endParaRPr>
                    </a:p>
                    <a:p>
                      <a:pPr marL="180000" indent="-108000">
                        <a:buFont typeface="Arial" panose="020B0604020202020204" pitchFamily="34" charset="0"/>
                        <a:buChar char="•"/>
                      </a:pPr>
                      <a:r>
                        <a:rPr kumimoji="1" lang="ja-JP" altLang="en-US" sz="800" b="0" kern="1200">
                          <a:solidFill>
                            <a:schemeClr val="tx1"/>
                          </a:solidFill>
                          <a:latin typeface="Meiryo UI" panose="020B0604030504040204" pitchFamily="50" charset="-128"/>
                          <a:ea typeface="Meiryo UI" panose="020B0604030504040204" pitchFamily="50" charset="-128"/>
                          <a:cs typeface="+mn-cs"/>
                        </a:rPr>
                        <a:t>観光需要の時間的分散</a:t>
                      </a:r>
                      <a:endParaRPr kumimoji="1" lang="en-US" altLang="ja-JP" sz="800" b="0" kern="1200">
                        <a:solidFill>
                          <a:schemeClr val="tx1"/>
                        </a:solidFill>
                        <a:latin typeface="Meiryo UI" panose="020B0604030504040204" pitchFamily="50" charset="-128"/>
                        <a:ea typeface="Meiryo UI" panose="020B0604030504040204" pitchFamily="50" charset="-128"/>
                        <a:cs typeface="+mn-cs"/>
                      </a:endParaRPr>
                    </a:p>
                    <a:p>
                      <a:pPr marL="180000" indent="-108000">
                        <a:buFont typeface="Arial" panose="020B0604020202020204" pitchFamily="34" charset="0"/>
                        <a:buChar char="•"/>
                      </a:pPr>
                      <a:r>
                        <a:rPr kumimoji="1" lang="ja-JP" altLang="en-US" sz="800" b="0" kern="1200">
                          <a:solidFill>
                            <a:schemeClr val="tx1"/>
                          </a:solidFill>
                          <a:latin typeface="Meiryo UI" panose="020B0604030504040204" pitchFamily="50" charset="-128"/>
                          <a:ea typeface="Meiryo UI" panose="020B0604030504040204" pitchFamily="50" charset="-128"/>
                          <a:cs typeface="+mn-cs"/>
                        </a:rPr>
                        <a:t>混雑緩和による満足度向上</a:t>
                      </a:r>
                      <a:endParaRPr kumimoji="1" lang="en-US" altLang="ja-JP" sz="800" b="0" kern="1200">
                        <a:solidFill>
                          <a:schemeClr val="tx1"/>
                        </a:solidFill>
                        <a:latin typeface="Meiryo UI" panose="020B0604030504040204" pitchFamily="50" charset="-128"/>
                        <a:ea typeface="Meiryo UI" panose="020B0604030504040204" pitchFamily="50" charset="-128"/>
                        <a:cs typeface="+mn-cs"/>
                      </a:endParaRPr>
                    </a:p>
                    <a:p>
                      <a:pPr marL="176213" marR="0" lvl="0" indent="-171450" algn="l" defTabSz="990564"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1" lang="ja-JP" altLang="en-US" sz="800" b="1" kern="1200">
                          <a:solidFill>
                            <a:schemeClr val="tx1"/>
                          </a:solidFill>
                          <a:latin typeface="Meiryo UI" panose="020B0604030504040204" pitchFamily="50" charset="-128"/>
                          <a:ea typeface="Meiryo UI" panose="020B0604030504040204" pitchFamily="50" charset="-128"/>
                          <a:cs typeface="+mn-cs"/>
                        </a:rPr>
                        <a:t>実施内容</a:t>
                      </a:r>
                      <a:endParaRPr kumimoji="1" lang="en-US" altLang="ja-JP" sz="800" b="1" kern="1200">
                        <a:solidFill>
                          <a:schemeClr val="tx1"/>
                        </a:solidFill>
                        <a:latin typeface="Meiryo UI" panose="020B0604030504040204" pitchFamily="50" charset="-128"/>
                        <a:ea typeface="Meiryo UI" panose="020B0604030504040204" pitchFamily="50" charset="-128"/>
                        <a:cs typeface="+mn-cs"/>
                      </a:endParaRPr>
                    </a:p>
                    <a:p>
                      <a:pPr marL="180000" indent="-108000">
                        <a:buFont typeface="Arial" panose="020B0604020202020204" pitchFamily="34" charset="0"/>
                        <a:buChar char="•"/>
                      </a:pPr>
                      <a:r>
                        <a:rPr kumimoji="1" lang="ja-JP" altLang="en-US" sz="800" b="0" kern="1200">
                          <a:solidFill>
                            <a:schemeClr val="tx1"/>
                          </a:solidFill>
                          <a:latin typeface="Meiryo UI" panose="020B0604030504040204" pitchFamily="50" charset="-128"/>
                          <a:ea typeface="Meiryo UI" panose="020B0604030504040204" pitchFamily="50" charset="-128"/>
                          <a:cs typeface="+mn-cs"/>
                        </a:rPr>
                        <a:t>早朝ガイドツアー造成</a:t>
                      </a:r>
                      <a:endParaRPr kumimoji="1" lang="en-US" altLang="ja-JP" sz="800" b="0" kern="1200">
                        <a:solidFill>
                          <a:schemeClr val="tx1"/>
                        </a:solidFill>
                        <a:latin typeface="Meiryo UI" panose="020B0604030504040204" pitchFamily="50" charset="-128"/>
                        <a:ea typeface="Meiryo UI" panose="020B0604030504040204" pitchFamily="50" charset="-128"/>
                        <a:cs typeface="+mn-cs"/>
                      </a:endParaRPr>
                    </a:p>
                    <a:p>
                      <a:pPr marL="180000" indent="-108000">
                        <a:buFont typeface="Arial" panose="020B0604020202020204" pitchFamily="34" charset="0"/>
                        <a:buChar char="•"/>
                      </a:pPr>
                      <a:r>
                        <a:rPr kumimoji="1" lang="ja-JP" altLang="en-US" sz="800" b="0" kern="1200">
                          <a:solidFill>
                            <a:schemeClr val="tx1"/>
                          </a:solidFill>
                          <a:latin typeface="Meiryo UI" panose="020B0604030504040204" pitchFamily="50" charset="-128"/>
                          <a:ea typeface="Meiryo UI" panose="020B0604030504040204" pitchFamily="50" charset="-128"/>
                          <a:cs typeface="+mn-cs"/>
                        </a:rPr>
                        <a:t>朝市体験プログラム造成</a:t>
                      </a:r>
                      <a:endParaRPr kumimoji="1" lang="en-US" altLang="ja-JP" sz="800" b="0" kern="1200">
                        <a:solidFill>
                          <a:schemeClr val="tx1"/>
                        </a:solidFill>
                        <a:latin typeface="Meiryo UI" panose="020B0604030504040204" pitchFamily="50" charset="-128"/>
                        <a:ea typeface="Meiryo UI" panose="020B0604030504040204" pitchFamily="50" charset="-128"/>
                        <a:cs typeface="+mn-cs"/>
                      </a:endParaRPr>
                    </a:p>
                    <a:p>
                      <a:pPr marL="180000" indent="-108000">
                        <a:buFont typeface="Arial" panose="020B0604020202020204" pitchFamily="34" charset="0"/>
                        <a:buChar char="•"/>
                      </a:pPr>
                      <a:r>
                        <a:rPr kumimoji="1" lang="ja-JP" altLang="en-US" sz="800" b="0" kern="1200">
                          <a:solidFill>
                            <a:schemeClr val="tx1"/>
                          </a:solidFill>
                          <a:latin typeface="Meiryo UI" panose="020B0604030504040204" pitchFamily="50" charset="-128"/>
                          <a:ea typeface="Meiryo UI" panose="020B0604030504040204" pitchFamily="50" charset="-128"/>
                          <a:cs typeface="+mn-cs"/>
                        </a:rPr>
                        <a:t>特設</a:t>
                      </a:r>
                      <a:r>
                        <a:rPr kumimoji="1" lang="en-US" altLang="ja-JP" sz="800" b="0" kern="1200">
                          <a:solidFill>
                            <a:schemeClr val="tx1"/>
                          </a:solidFill>
                          <a:latin typeface="Meiryo UI" panose="020B0604030504040204" pitchFamily="50" charset="-128"/>
                          <a:ea typeface="Meiryo UI" panose="020B0604030504040204" pitchFamily="50" charset="-128"/>
                          <a:cs typeface="+mn-cs"/>
                        </a:rPr>
                        <a:t>WEB</a:t>
                      </a:r>
                      <a:r>
                        <a:rPr kumimoji="1" lang="ja-JP" altLang="en-US" sz="800" b="0" kern="1200">
                          <a:solidFill>
                            <a:schemeClr val="tx1"/>
                          </a:solidFill>
                          <a:latin typeface="Meiryo UI" panose="020B0604030504040204" pitchFamily="50" charset="-128"/>
                          <a:ea typeface="Meiryo UI" panose="020B0604030504040204" pitchFamily="50" charset="-128"/>
                          <a:cs typeface="+mn-cs"/>
                        </a:rPr>
                        <a:t>ページ作成・</a:t>
                      </a:r>
                      <a:r>
                        <a:rPr kumimoji="1" lang="en-US" altLang="ja-JP" sz="800" b="0" kern="1200">
                          <a:solidFill>
                            <a:schemeClr val="tx1"/>
                          </a:solidFill>
                          <a:latin typeface="Meiryo UI" panose="020B0604030504040204" pitchFamily="50" charset="-128"/>
                          <a:ea typeface="Meiryo UI" panose="020B0604030504040204" pitchFamily="50" charset="-128"/>
                          <a:cs typeface="+mn-cs"/>
                        </a:rPr>
                        <a:t>SNS</a:t>
                      </a:r>
                      <a:r>
                        <a:rPr kumimoji="1" lang="ja-JP" altLang="en-US" sz="800" b="0" kern="1200">
                          <a:solidFill>
                            <a:schemeClr val="tx1"/>
                          </a:solidFill>
                          <a:latin typeface="Meiryo UI" panose="020B0604030504040204" pitchFamily="50" charset="-128"/>
                          <a:ea typeface="Meiryo UI" panose="020B0604030504040204" pitchFamily="50" charset="-128"/>
                          <a:cs typeface="+mn-cs"/>
                        </a:rPr>
                        <a:t>による情報発信</a:t>
                      </a:r>
                      <a:endParaRPr kumimoji="1" lang="en-US" altLang="ja-JP" sz="800" b="0" kern="1200">
                        <a:solidFill>
                          <a:schemeClr val="tx1"/>
                        </a:solidFill>
                        <a:latin typeface="Meiryo UI" panose="020B0604030504040204" pitchFamily="50" charset="-128"/>
                        <a:ea typeface="Meiryo UI" panose="020B0604030504040204" pitchFamily="50" charset="-128"/>
                        <a:cs typeface="+mn-cs"/>
                      </a:endParaRPr>
                    </a:p>
                    <a:p>
                      <a:pPr marL="176213" marR="0" lvl="0" indent="-171450" algn="l" defTabSz="990564" rtl="0" eaLnBrk="1" fontAlgn="auto" latinLnBrk="0" hangingPunct="1">
                        <a:lnSpc>
                          <a:spcPct val="100000"/>
                        </a:lnSpc>
                        <a:spcBef>
                          <a:spcPts val="600"/>
                        </a:spcBef>
                        <a:spcAft>
                          <a:spcPts val="0"/>
                        </a:spcAft>
                        <a:buClrTx/>
                        <a:buSzTx/>
                        <a:buFont typeface="Wingdings" panose="05000000000000000000" pitchFamily="2" charset="2"/>
                        <a:buChar char="Ø"/>
                        <a:tabLst/>
                        <a:defRPr/>
                      </a:pPr>
                      <a:r>
                        <a:rPr kumimoji="1" lang="ja-JP" altLang="en-US" sz="800" b="1" kern="1200">
                          <a:solidFill>
                            <a:schemeClr val="tx1"/>
                          </a:solidFill>
                          <a:latin typeface="Meiryo UI" panose="020B0604030504040204" pitchFamily="50" charset="-128"/>
                          <a:ea typeface="Meiryo UI" panose="020B0604030504040204" pitchFamily="50" charset="-128"/>
                          <a:cs typeface="+mn-cs"/>
                        </a:rPr>
                        <a:t>事業スケジュール</a:t>
                      </a:r>
                      <a:endParaRPr kumimoji="1" lang="en-US" altLang="ja-JP" sz="800" b="1" kern="1200">
                        <a:solidFill>
                          <a:schemeClr val="tx1"/>
                        </a:solidFill>
                        <a:latin typeface="Meiryo UI" panose="020B0604030504040204" pitchFamily="50" charset="-128"/>
                        <a:ea typeface="Meiryo UI" panose="020B0604030504040204" pitchFamily="50" charset="-128"/>
                        <a:cs typeface="+mn-cs"/>
                      </a:endParaRPr>
                    </a:p>
                    <a:p>
                      <a:pPr marL="180000" indent="-108000">
                        <a:buFont typeface="Arial" panose="020B0604020202020204" pitchFamily="34" charset="0"/>
                        <a:buChar char="•"/>
                      </a:pPr>
                      <a:r>
                        <a:rPr kumimoji="1" lang="ja-JP" altLang="en-US" sz="800" b="0" kern="1200">
                          <a:solidFill>
                            <a:schemeClr val="tx1"/>
                          </a:solidFill>
                          <a:latin typeface="Meiryo UI" panose="020B0604030504040204" pitchFamily="50" charset="-128"/>
                          <a:ea typeface="Meiryo UI" panose="020B0604030504040204" pitchFamily="50" charset="-128"/>
                          <a:cs typeface="+mn-cs"/>
                        </a:rPr>
                        <a:t>令和</a:t>
                      </a:r>
                      <a:r>
                        <a:rPr kumimoji="1" lang="en-US" altLang="ja-JP" sz="800" b="0" kern="1200">
                          <a:solidFill>
                            <a:schemeClr val="tx1"/>
                          </a:solidFill>
                          <a:latin typeface="Meiryo UI" panose="020B0604030504040204" pitchFamily="50" charset="-128"/>
                          <a:ea typeface="Meiryo UI" panose="020B0604030504040204" pitchFamily="50" charset="-128"/>
                          <a:cs typeface="+mn-cs"/>
                        </a:rPr>
                        <a:t>8</a:t>
                      </a:r>
                      <a:r>
                        <a:rPr kumimoji="1" lang="ja-JP" altLang="en-US" sz="800" b="0" kern="1200">
                          <a:solidFill>
                            <a:schemeClr val="tx1"/>
                          </a:solidFill>
                          <a:latin typeface="Meiryo UI" panose="020B0604030504040204" pitchFamily="50" charset="-128"/>
                          <a:ea typeface="Meiryo UI" panose="020B0604030504040204" pitchFamily="50" charset="-128"/>
                          <a:cs typeface="+mn-cs"/>
                        </a:rPr>
                        <a:t>年</a:t>
                      </a:r>
                      <a:r>
                        <a:rPr kumimoji="1" lang="en-US" altLang="ja-JP" sz="800" b="0" kern="1200">
                          <a:solidFill>
                            <a:schemeClr val="tx1"/>
                          </a:solidFill>
                          <a:latin typeface="Meiryo UI" panose="020B0604030504040204" pitchFamily="50" charset="-128"/>
                          <a:ea typeface="Meiryo UI" panose="020B0604030504040204" pitchFamily="50" charset="-128"/>
                          <a:cs typeface="+mn-cs"/>
                        </a:rPr>
                        <a:t>6</a:t>
                      </a:r>
                      <a:r>
                        <a:rPr kumimoji="1" lang="ja-JP" altLang="en-US" sz="800" b="0" kern="1200">
                          <a:solidFill>
                            <a:schemeClr val="tx1"/>
                          </a:solidFill>
                          <a:latin typeface="Meiryo UI" panose="020B0604030504040204" pitchFamily="50" charset="-128"/>
                          <a:ea typeface="Meiryo UI" panose="020B0604030504040204" pitchFamily="50" charset="-128"/>
                          <a:cs typeface="+mn-cs"/>
                        </a:rPr>
                        <a:t>月：コンテンツ造成</a:t>
                      </a:r>
                      <a:endParaRPr kumimoji="1" lang="en-US" altLang="ja-JP" sz="800" b="0" kern="1200">
                        <a:solidFill>
                          <a:schemeClr val="tx1"/>
                        </a:solidFill>
                        <a:latin typeface="Meiryo UI" panose="020B0604030504040204" pitchFamily="50" charset="-128"/>
                        <a:ea typeface="Meiryo UI" panose="020B0604030504040204" pitchFamily="50" charset="-128"/>
                        <a:cs typeface="+mn-cs"/>
                      </a:endParaRPr>
                    </a:p>
                    <a:p>
                      <a:pPr marL="180000" indent="-108000">
                        <a:buFont typeface="Arial" panose="020B0604020202020204" pitchFamily="34" charset="0"/>
                        <a:buChar char="•"/>
                      </a:pPr>
                      <a:r>
                        <a:rPr kumimoji="1" lang="ja-JP" altLang="en-US" sz="800" b="0" kern="1200">
                          <a:solidFill>
                            <a:schemeClr val="tx1"/>
                          </a:solidFill>
                          <a:latin typeface="Meiryo UI" panose="020B0604030504040204" pitchFamily="50" charset="-128"/>
                          <a:ea typeface="Meiryo UI" panose="020B0604030504040204" pitchFamily="50" charset="-128"/>
                          <a:cs typeface="+mn-cs"/>
                        </a:rPr>
                        <a:t>令和</a:t>
                      </a:r>
                      <a:r>
                        <a:rPr kumimoji="1" lang="en-US" altLang="ja-JP" sz="800" b="0" kern="1200">
                          <a:solidFill>
                            <a:schemeClr val="tx1"/>
                          </a:solidFill>
                          <a:latin typeface="Meiryo UI" panose="020B0604030504040204" pitchFamily="50" charset="-128"/>
                          <a:ea typeface="Meiryo UI" panose="020B0604030504040204" pitchFamily="50" charset="-128"/>
                          <a:cs typeface="+mn-cs"/>
                        </a:rPr>
                        <a:t>8</a:t>
                      </a:r>
                      <a:r>
                        <a:rPr kumimoji="1" lang="ja-JP" altLang="en-US" sz="800" b="0" kern="1200">
                          <a:solidFill>
                            <a:schemeClr val="tx1"/>
                          </a:solidFill>
                          <a:latin typeface="Meiryo UI" panose="020B0604030504040204" pitchFamily="50" charset="-128"/>
                          <a:ea typeface="Meiryo UI" panose="020B0604030504040204" pitchFamily="50" charset="-128"/>
                          <a:cs typeface="+mn-cs"/>
                        </a:rPr>
                        <a:t>年</a:t>
                      </a:r>
                      <a:r>
                        <a:rPr kumimoji="1" lang="en-US" altLang="ja-JP" sz="800" b="0" kern="1200">
                          <a:solidFill>
                            <a:schemeClr val="tx1"/>
                          </a:solidFill>
                          <a:latin typeface="Meiryo UI" panose="020B0604030504040204" pitchFamily="50" charset="-128"/>
                          <a:ea typeface="Meiryo UI" panose="020B0604030504040204" pitchFamily="50" charset="-128"/>
                          <a:cs typeface="+mn-cs"/>
                        </a:rPr>
                        <a:t>7</a:t>
                      </a:r>
                      <a:r>
                        <a:rPr kumimoji="1" lang="ja-JP" altLang="en-US" sz="800" b="0" kern="1200">
                          <a:solidFill>
                            <a:schemeClr val="tx1"/>
                          </a:solidFill>
                          <a:latin typeface="Meiryo UI" panose="020B0604030504040204" pitchFamily="50" charset="-128"/>
                          <a:ea typeface="Meiryo UI" panose="020B0604030504040204" pitchFamily="50" charset="-128"/>
                          <a:cs typeface="+mn-cs"/>
                        </a:rPr>
                        <a:t>月：関係者調整</a:t>
                      </a:r>
                      <a:endParaRPr kumimoji="1" lang="en-US" altLang="ja-JP" sz="800" b="0" kern="1200">
                        <a:solidFill>
                          <a:schemeClr val="tx1"/>
                        </a:solidFill>
                        <a:latin typeface="Meiryo UI" panose="020B0604030504040204" pitchFamily="50" charset="-128"/>
                        <a:ea typeface="Meiryo UI" panose="020B0604030504040204" pitchFamily="50" charset="-128"/>
                        <a:cs typeface="+mn-cs"/>
                      </a:endParaRPr>
                    </a:p>
                    <a:p>
                      <a:pPr marL="180000" indent="-108000">
                        <a:buFont typeface="Arial" panose="020B0604020202020204" pitchFamily="34" charset="0"/>
                        <a:buChar char="•"/>
                      </a:pPr>
                      <a:r>
                        <a:rPr kumimoji="1" lang="ja-JP" altLang="en-US" sz="800" b="0" kern="1200">
                          <a:solidFill>
                            <a:schemeClr val="tx1"/>
                          </a:solidFill>
                          <a:latin typeface="Meiryo UI" panose="020B0604030504040204" pitchFamily="50" charset="-128"/>
                          <a:ea typeface="Meiryo UI" panose="020B0604030504040204" pitchFamily="50" charset="-128"/>
                          <a:cs typeface="+mn-cs"/>
                        </a:rPr>
                        <a:t>令和</a:t>
                      </a:r>
                      <a:r>
                        <a:rPr kumimoji="1" lang="en-US" altLang="ja-JP" sz="800" b="0" kern="1200">
                          <a:solidFill>
                            <a:schemeClr val="tx1"/>
                          </a:solidFill>
                          <a:latin typeface="Meiryo UI" panose="020B0604030504040204" pitchFamily="50" charset="-128"/>
                          <a:ea typeface="Meiryo UI" panose="020B0604030504040204" pitchFamily="50" charset="-128"/>
                          <a:cs typeface="+mn-cs"/>
                        </a:rPr>
                        <a:t>8</a:t>
                      </a:r>
                      <a:r>
                        <a:rPr kumimoji="1" lang="ja-JP" altLang="en-US" sz="800" b="0" kern="1200">
                          <a:solidFill>
                            <a:schemeClr val="tx1"/>
                          </a:solidFill>
                          <a:latin typeface="Meiryo UI" panose="020B0604030504040204" pitchFamily="50" charset="-128"/>
                          <a:ea typeface="Meiryo UI" panose="020B0604030504040204" pitchFamily="50" charset="-128"/>
                          <a:cs typeface="+mn-cs"/>
                        </a:rPr>
                        <a:t>年</a:t>
                      </a:r>
                      <a:r>
                        <a:rPr kumimoji="1" lang="en-US" altLang="ja-JP" sz="800" b="0" kern="1200">
                          <a:solidFill>
                            <a:schemeClr val="tx1"/>
                          </a:solidFill>
                          <a:latin typeface="Meiryo UI" panose="020B0604030504040204" pitchFamily="50" charset="-128"/>
                          <a:ea typeface="Meiryo UI" panose="020B0604030504040204" pitchFamily="50" charset="-128"/>
                          <a:cs typeface="+mn-cs"/>
                        </a:rPr>
                        <a:t>8</a:t>
                      </a:r>
                      <a:r>
                        <a:rPr kumimoji="1" lang="ja-JP" altLang="en-US" sz="800" b="0" kern="1200">
                          <a:solidFill>
                            <a:schemeClr val="tx1"/>
                          </a:solidFill>
                          <a:latin typeface="Meiryo UI" panose="020B0604030504040204" pitchFamily="50" charset="-128"/>
                          <a:ea typeface="Meiryo UI" panose="020B0604030504040204" pitchFamily="50" charset="-128"/>
                          <a:cs typeface="+mn-cs"/>
                        </a:rPr>
                        <a:t>月～</a:t>
                      </a:r>
                      <a:r>
                        <a:rPr kumimoji="1" lang="en-US" altLang="ja-JP" sz="800" b="0" kern="1200">
                          <a:solidFill>
                            <a:schemeClr val="tx1"/>
                          </a:solidFill>
                          <a:latin typeface="Meiryo UI" panose="020B0604030504040204" pitchFamily="50" charset="-128"/>
                          <a:ea typeface="Meiryo UI" panose="020B0604030504040204" pitchFamily="50" charset="-128"/>
                          <a:cs typeface="+mn-cs"/>
                        </a:rPr>
                        <a:t>12</a:t>
                      </a:r>
                      <a:r>
                        <a:rPr kumimoji="1" lang="ja-JP" altLang="en-US" sz="800" b="0" kern="1200">
                          <a:solidFill>
                            <a:schemeClr val="tx1"/>
                          </a:solidFill>
                          <a:latin typeface="Meiryo UI" panose="020B0604030504040204" pitchFamily="50" charset="-128"/>
                          <a:ea typeface="Meiryo UI" panose="020B0604030504040204" pitchFamily="50" charset="-128"/>
                          <a:cs typeface="+mn-cs"/>
                        </a:rPr>
                        <a:t>月：販売・実施</a:t>
                      </a:r>
                      <a:endParaRPr kumimoji="1" lang="en-US" altLang="ja-JP" sz="800" b="0" kern="1200">
                        <a:solidFill>
                          <a:schemeClr val="tx1"/>
                        </a:solidFill>
                        <a:latin typeface="Meiryo UI" panose="020B0604030504040204" pitchFamily="50" charset="-128"/>
                        <a:ea typeface="Meiryo UI" panose="020B0604030504040204" pitchFamily="50" charset="-128"/>
                        <a:cs typeface="+mn-cs"/>
                      </a:endParaRPr>
                    </a:p>
                    <a:p>
                      <a:pPr marL="171450" indent="-171450">
                        <a:spcBef>
                          <a:spcPts val="600"/>
                        </a:spcBef>
                        <a:buFont typeface="Wingdings" panose="05000000000000000000" pitchFamily="2" charset="2"/>
                        <a:buChar char="Ø"/>
                      </a:pPr>
                      <a:r>
                        <a:rPr kumimoji="1" lang="ja-JP" altLang="en-US" sz="800" b="1" kern="1200">
                          <a:solidFill>
                            <a:schemeClr val="tx1"/>
                          </a:solidFill>
                          <a:latin typeface="Meiryo UI" panose="020B0604030504040204" pitchFamily="50" charset="-128"/>
                          <a:ea typeface="Meiryo UI" panose="020B0604030504040204" pitchFamily="50" charset="-128"/>
                          <a:cs typeface="+mn-cs"/>
                        </a:rPr>
                        <a:t>実施場所（詳細）</a:t>
                      </a:r>
                      <a:endParaRPr kumimoji="1" lang="en-US" altLang="ja-JP" sz="800" b="1" kern="1200">
                        <a:solidFill>
                          <a:schemeClr val="tx1"/>
                        </a:solidFill>
                        <a:latin typeface="Meiryo UI" panose="020B0604030504040204" pitchFamily="50" charset="-128"/>
                        <a:ea typeface="Meiryo UI" panose="020B0604030504040204" pitchFamily="50" charset="-128"/>
                        <a:cs typeface="+mn-cs"/>
                      </a:endParaRPr>
                    </a:p>
                    <a:p>
                      <a:pPr marL="180000" indent="-108000">
                        <a:buFont typeface="Arial" panose="020B0604020202020204" pitchFamily="34" charset="0"/>
                        <a:buChar char="•"/>
                      </a:pPr>
                      <a:r>
                        <a:rPr kumimoji="1" lang="ja-JP" altLang="en-US" sz="800" b="0" kern="1200">
                          <a:solidFill>
                            <a:schemeClr val="tx1"/>
                          </a:solidFill>
                          <a:latin typeface="Meiryo UI" panose="020B0604030504040204" pitchFamily="50" charset="-128"/>
                          <a:ea typeface="Meiryo UI" panose="020B0604030504040204" pitchFamily="50" charset="-128"/>
                          <a:cs typeface="+mn-cs"/>
                        </a:rPr>
                        <a:t>駅周辺をした市内観光周遊エリア</a:t>
                      </a:r>
                      <a:endParaRPr kumimoji="1" lang="en-US" altLang="ja-JP" sz="800" b="0" kern="1200">
                        <a:solidFill>
                          <a:schemeClr val="tx1"/>
                        </a:solidFill>
                        <a:latin typeface="Meiryo UI" panose="020B0604030504040204" pitchFamily="50" charset="-128"/>
                        <a:ea typeface="Meiryo UI" panose="020B0604030504040204" pitchFamily="50" charset="-128"/>
                        <a:cs typeface="+mn-cs"/>
                      </a:endParaRPr>
                    </a:p>
                    <a:p>
                      <a:pPr marL="171450" indent="-171450">
                        <a:spcBef>
                          <a:spcPts val="600"/>
                        </a:spcBef>
                        <a:buFont typeface="Wingdings" panose="05000000000000000000" pitchFamily="2" charset="2"/>
                        <a:buChar char="Ø"/>
                      </a:pPr>
                      <a:r>
                        <a:rPr kumimoji="1" lang="ja-JP" altLang="en-US" sz="800" b="1" kern="1200">
                          <a:solidFill>
                            <a:schemeClr val="tx1"/>
                          </a:solidFill>
                          <a:latin typeface="Meiryo UI" panose="020B0604030504040204" pitchFamily="50" charset="-128"/>
                          <a:ea typeface="Meiryo UI" panose="020B0604030504040204" pitchFamily="50" charset="-128"/>
                          <a:cs typeface="+mn-cs"/>
                        </a:rPr>
                        <a:t>その他</a:t>
                      </a:r>
                      <a:endParaRPr kumimoji="1" lang="en-US" altLang="ja-JP" sz="800" b="1" kern="1200">
                        <a:solidFill>
                          <a:schemeClr val="tx1"/>
                        </a:solidFill>
                        <a:latin typeface="Meiryo UI" panose="020B0604030504040204" pitchFamily="50" charset="-128"/>
                        <a:ea typeface="Meiryo UI" panose="020B0604030504040204" pitchFamily="50" charset="-128"/>
                        <a:cs typeface="+mn-cs"/>
                      </a:endParaRPr>
                    </a:p>
                    <a:p>
                      <a:pPr marL="180000" indent="-108000">
                        <a:buFont typeface="Arial" panose="020B0604020202020204" pitchFamily="34" charset="0"/>
                        <a:buChar char="•"/>
                      </a:pPr>
                      <a:r>
                        <a:rPr kumimoji="1" lang="ja-JP" altLang="en-US" sz="800" b="0" kern="1200">
                          <a:solidFill>
                            <a:schemeClr val="tx1"/>
                          </a:solidFill>
                          <a:latin typeface="Meiryo UI" panose="020B0604030504040204" pitchFamily="50" charset="-128"/>
                          <a:ea typeface="Meiryo UI" panose="020B0604030504040204" pitchFamily="50" charset="-128"/>
                          <a:cs typeface="+mn-cs"/>
                        </a:rPr>
                        <a:t>特に近年急増しているインバウンド層への訴求を強化</a:t>
                      </a:r>
                      <a:endParaRPr kumimoji="1" lang="en-US" altLang="ja-JP" sz="800" b="0" kern="1200">
                        <a:solidFill>
                          <a:schemeClr val="tx1"/>
                        </a:solidFill>
                        <a:latin typeface="Meiryo UI" panose="020B0604030504040204" pitchFamily="50" charset="-128"/>
                        <a:ea typeface="Meiryo UI" panose="020B0604030504040204" pitchFamily="50" charset="-128"/>
                        <a:cs typeface="+mn-cs"/>
                      </a:endParaRPr>
                    </a:p>
                  </a:txBody>
                  <a:tcPr marL="63305" marR="63305" marT="31652" marB="31652">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000109905"/>
                  </a:ext>
                </a:extLst>
              </a:tr>
              <a:tr h="545825">
                <a:tc vMerge="1">
                  <a:txBody>
                    <a:bodyPr/>
                    <a:lstStyle/>
                    <a:p>
                      <a:endParaRPr kumimoji="1" lang="ja-JP" altLang="en-US"/>
                    </a:p>
                  </a:txBody>
                  <a:tcPr/>
                </a:tc>
                <a:tc>
                  <a:txBody>
                    <a:bodyPr/>
                    <a:lstStyle/>
                    <a:p>
                      <a:pPr marL="72000" indent="-171450">
                        <a:buFont typeface="Wingdings" panose="05000000000000000000" pitchFamily="2" charset="2"/>
                        <a:buChar char="Ø"/>
                      </a:pPr>
                      <a:r>
                        <a:rPr kumimoji="1" lang="ja-JP" altLang="en-US" sz="800" b="1" kern="1200">
                          <a:solidFill>
                            <a:schemeClr val="tx1"/>
                          </a:solidFill>
                          <a:latin typeface="Meiryo UI" panose="020B0604030504040204" pitchFamily="50" charset="-128"/>
                          <a:ea typeface="Meiryo UI" panose="020B0604030504040204" pitchFamily="50" charset="-128"/>
                          <a:cs typeface="+mn-cs"/>
                        </a:rPr>
                        <a:t>地域関係者との協議の場連携・周知等工夫した点</a:t>
                      </a:r>
                      <a:endParaRPr kumimoji="1" lang="en-US" altLang="ja-JP" sz="800" b="1" kern="1200">
                        <a:solidFill>
                          <a:schemeClr val="tx1"/>
                        </a:solidFill>
                        <a:latin typeface="Meiryo UI" panose="020B0604030504040204" pitchFamily="50" charset="-128"/>
                        <a:ea typeface="Meiryo UI" panose="020B0604030504040204" pitchFamily="50" charset="-128"/>
                        <a:cs typeface="+mn-cs"/>
                      </a:endParaRPr>
                    </a:p>
                    <a:p>
                      <a:pPr marL="180000" indent="-108000">
                        <a:buFont typeface="Arial" panose="020B0604020202020204" pitchFamily="34" charset="0"/>
                        <a:buChar char="•"/>
                      </a:pPr>
                      <a:r>
                        <a:rPr kumimoji="1" lang="ja-JP" altLang="en-US" sz="800" b="0" kern="1200">
                          <a:solidFill>
                            <a:schemeClr val="tx1"/>
                          </a:solidFill>
                          <a:latin typeface="Meiryo UI" panose="020B0604030504040204" pitchFamily="50" charset="-128"/>
                          <a:ea typeface="Meiryo UI" panose="020B0604030504040204" pitchFamily="50" charset="-128"/>
                          <a:cs typeface="+mn-cs"/>
                        </a:rPr>
                        <a:t>観光案内所・観光協会</a:t>
                      </a:r>
                      <a:r>
                        <a:rPr kumimoji="1" lang="en-US" altLang="ja-JP" sz="800" b="0" kern="1200">
                          <a:solidFill>
                            <a:schemeClr val="tx1"/>
                          </a:solidFill>
                          <a:latin typeface="Meiryo UI" panose="020B0604030504040204" pitchFamily="50" charset="-128"/>
                          <a:ea typeface="Meiryo UI" panose="020B0604030504040204" pitchFamily="50" charset="-128"/>
                          <a:cs typeface="+mn-cs"/>
                        </a:rPr>
                        <a:t>SNS</a:t>
                      </a:r>
                      <a:r>
                        <a:rPr kumimoji="1" lang="ja-JP" altLang="en-US" sz="800" b="0" kern="1200">
                          <a:solidFill>
                            <a:schemeClr val="tx1"/>
                          </a:solidFill>
                          <a:latin typeface="Meiryo UI" panose="020B0604030504040204" pitchFamily="50" charset="-128"/>
                          <a:ea typeface="Meiryo UI" panose="020B0604030504040204" pitchFamily="50" charset="-128"/>
                          <a:cs typeface="+mn-cs"/>
                        </a:rPr>
                        <a:t>で周知を依頼し、情報発信を強化</a:t>
                      </a:r>
                      <a:endParaRPr kumimoji="1" lang="en-US" altLang="ja-JP" sz="800" b="0" kern="1200">
                        <a:solidFill>
                          <a:schemeClr val="tx1"/>
                        </a:solidFill>
                        <a:latin typeface="Meiryo UI" panose="020B0604030504040204" pitchFamily="50" charset="-128"/>
                        <a:ea typeface="Meiryo UI" panose="020B0604030504040204" pitchFamily="50" charset="-128"/>
                        <a:cs typeface="+mn-cs"/>
                      </a:endParaRPr>
                    </a:p>
                    <a:p>
                      <a:pPr marL="180000" indent="-108000">
                        <a:buFont typeface="Arial" panose="020B0604020202020204" pitchFamily="34" charset="0"/>
                        <a:buChar char="•"/>
                      </a:pPr>
                      <a:r>
                        <a:rPr kumimoji="1" lang="ja-JP" altLang="en-US" sz="800" b="0" kern="1200">
                          <a:solidFill>
                            <a:schemeClr val="tx1"/>
                          </a:solidFill>
                          <a:latin typeface="Meiryo UI" panose="020B0604030504040204" pitchFamily="50" charset="-128"/>
                          <a:ea typeface="Meiryo UI" panose="020B0604030504040204" pitchFamily="50" charset="-128"/>
                          <a:cs typeface="+mn-cs"/>
                        </a:rPr>
                        <a:t>地域ガイド団体との連携により運営体制を確保</a:t>
                      </a:r>
                      <a:endParaRPr kumimoji="1" lang="en-US" altLang="ja-JP" sz="800" b="0" kern="1200">
                        <a:solidFill>
                          <a:schemeClr val="tx1"/>
                        </a:solidFill>
                        <a:latin typeface="Meiryo UI" panose="020B0604030504040204" pitchFamily="50" charset="-128"/>
                        <a:ea typeface="Meiryo UI" panose="020B0604030504040204" pitchFamily="50" charset="-128"/>
                        <a:cs typeface="+mn-cs"/>
                      </a:endParaRPr>
                    </a:p>
                  </a:txBody>
                  <a:tcPr marL="63305" marR="63305" marT="31652" marB="31652">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984480971"/>
                  </a:ext>
                </a:extLst>
              </a:tr>
            </a:tbl>
          </a:graphicData>
        </a:graphic>
      </p:graphicFrame>
      <p:sp>
        <p:nvSpPr>
          <p:cNvPr id="26" name="テキスト ボックス 25">
            <a:extLst>
              <a:ext uri="{FF2B5EF4-FFF2-40B4-BE49-F238E27FC236}">
                <a16:creationId xmlns:a16="http://schemas.microsoft.com/office/drawing/2014/main" id="{FE2749EE-38EE-51F1-619A-CD7EB809CC92}"/>
              </a:ext>
            </a:extLst>
          </p:cNvPr>
          <p:cNvSpPr txBox="1"/>
          <p:nvPr/>
        </p:nvSpPr>
        <p:spPr bwMode="gray">
          <a:xfrm>
            <a:off x="185558" y="5949368"/>
            <a:ext cx="2710036" cy="185008"/>
          </a:xfrm>
          <a:prstGeom prst="rect">
            <a:avLst/>
          </a:prstGeom>
        </p:spPr>
        <p:txBody>
          <a:bodyPr vert="horz" wrap="none" lIns="0" tIns="0" rIns="0" bIns="0" rtlCol="0" anchor="ctr">
            <a:noAutofit/>
          </a:bodyPr>
          <a:lstStyle/>
          <a:p>
            <a:r>
              <a:rPr kumimoji="1" lang="en-US" altLang="ja-JP" sz="900" b="1">
                <a:solidFill>
                  <a:schemeClr val="accent2"/>
                </a:solidFill>
                <a:latin typeface="Meiryo UI" panose="020B0604030504040204" pitchFamily="50" charset="-128"/>
                <a:ea typeface="Meiryo UI" panose="020B0604030504040204" pitchFamily="50" charset="-128"/>
              </a:rPr>
              <a:t>4. </a:t>
            </a:r>
            <a:r>
              <a:rPr kumimoji="1" lang="ja-JP" altLang="en-US" sz="900" b="1">
                <a:solidFill>
                  <a:schemeClr val="accent2"/>
                </a:solidFill>
                <a:latin typeface="Meiryo UI" panose="020B0604030504040204" pitchFamily="50" charset="-128"/>
                <a:ea typeface="Meiryo UI" panose="020B0604030504040204" pitchFamily="50" charset="-128"/>
              </a:rPr>
              <a:t>今後の展望</a:t>
            </a:r>
            <a:r>
              <a:rPr kumimoji="1" lang="en-US" altLang="ja-JP" sz="900" b="1">
                <a:solidFill>
                  <a:schemeClr val="accent2"/>
                </a:solidFill>
                <a:latin typeface="Meiryo UI" panose="020B0604030504040204" pitchFamily="50" charset="-128"/>
                <a:ea typeface="Meiryo UI" panose="020B0604030504040204" pitchFamily="50" charset="-128"/>
              </a:rPr>
              <a:t>【</a:t>
            </a:r>
            <a:r>
              <a:rPr kumimoji="1" lang="ja-JP" altLang="en-US" sz="900" b="1">
                <a:solidFill>
                  <a:schemeClr val="accent2"/>
                </a:solidFill>
                <a:latin typeface="Meiryo UI" panose="020B0604030504040204" pitchFamily="50" charset="-128"/>
                <a:ea typeface="Meiryo UI" panose="020B0604030504040204" pitchFamily="50" charset="-128"/>
              </a:rPr>
              <a:t>各補助事業</a:t>
            </a:r>
            <a:r>
              <a:rPr kumimoji="1" lang="en-US" altLang="ja-JP" sz="900" b="1">
                <a:solidFill>
                  <a:schemeClr val="accent2"/>
                </a:solidFill>
                <a:latin typeface="Meiryo UI" panose="020B0604030504040204" pitchFamily="50" charset="-128"/>
                <a:ea typeface="Meiryo UI" panose="020B0604030504040204" pitchFamily="50" charset="-128"/>
              </a:rPr>
              <a:t>】</a:t>
            </a:r>
            <a:endParaRPr kumimoji="1" lang="ja-JP" altLang="en-US" sz="900" b="1">
              <a:solidFill>
                <a:schemeClr val="accent2"/>
              </a:solidFill>
              <a:latin typeface="Meiryo UI" panose="020B0604030504040204" pitchFamily="50" charset="-128"/>
              <a:ea typeface="Meiryo UI" panose="020B0604030504040204" pitchFamily="50" charset="-128"/>
            </a:endParaRPr>
          </a:p>
        </p:txBody>
      </p:sp>
      <p:sp>
        <p:nvSpPr>
          <p:cNvPr id="28" name="テキスト ボックス 27">
            <a:extLst>
              <a:ext uri="{FF2B5EF4-FFF2-40B4-BE49-F238E27FC236}">
                <a16:creationId xmlns:a16="http://schemas.microsoft.com/office/drawing/2014/main" id="{4749CB6D-0856-BC93-5487-D9FDDE997673}"/>
              </a:ext>
            </a:extLst>
          </p:cNvPr>
          <p:cNvSpPr txBox="1"/>
          <p:nvPr/>
        </p:nvSpPr>
        <p:spPr bwMode="gray">
          <a:xfrm>
            <a:off x="185558" y="2464432"/>
            <a:ext cx="3048315" cy="236991"/>
          </a:xfrm>
          <a:prstGeom prst="rect">
            <a:avLst/>
          </a:prstGeom>
        </p:spPr>
        <p:txBody>
          <a:bodyPr vert="horz" wrap="none" lIns="0" tIns="0" rIns="0" bIns="0" rtlCol="0" anchor="ctr">
            <a:noAutofit/>
          </a:bodyPr>
          <a:lstStyle/>
          <a:p>
            <a:r>
              <a:rPr kumimoji="1" lang="en-US" altLang="ja-JP" sz="900" b="1">
                <a:solidFill>
                  <a:schemeClr val="accent2"/>
                </a:solidFill>
                <a:latin typeface="Meiryo UI" panose="020B0604030504040204" pitchFamily="50" charset="-128"/>
                <a:ea typeface="Meiryo UI" panose="020B0604030504040204" pitchFamily="50" charset="-128"/>
              </a:rPr>
              <a:t>3. </a:t>
            </a:r>
            <a:r>
              <a:rPr kumimoji="1" lang="ja-JP" altLang="en-US" sz="900" b="1">
                <a:solidFill>
                  <a:schemeClr val="accent2"/>
                </a:solidFill>
                <a:latin typeface="Meiryo UI" panose="020B0604030504040204" pitchFamily="50" charset="-128"/>
                <a:ea typeface="Meiryo UI" panose="020B0604030504040204" pitchFamily="50" charset="-128"/>
              </a:rPr>
              <a:t>事業における取組内容と成果</a:t>
            </a:r>
            <a:r>
              <a:rPr kumimoji="1" lang="en-US" altLang="ja-JP" sz="900" b="1">
                <a:solidFill>
                  <a:schemeClr val="accent2"/>
                </a:solidFill>
                <a:latin typeface="Meiryo UI" panose="020B0604030504040204" pitchFamily="50" charset="-128"/>
                <a:ea typeface="Meiryo UI" panose="020B0604030504040204" pitchFamily="50" charset="-128"/>
              </a:rPr>
              <a:t>【</a:t>
            </a:r>
            <a:r>
              <a:rPr kumimoji="1" lang="ja-JP" altLang="en-US" sz="900" b="1">
                <a:solidFill>
                  <a:schemeClr val="accent2"/>
                </a:solidFill>
                <a:latin typeface="Meiryo UI" panose="020B0604030504040204" pitchFamily="50" charset="-128"/>
                <a:ea typeface="Meiryo UI" panose="020B0604030504040204" pitchFamily="50" charset="-128"/>
              </a:rPr>
              <a:t>各補助事業</a:t>
            </a:r>
            <a:r>
              <a:rPr kumimoji="1" lang="en-US" altLang="ja-JP" sz="900" b="1">
                <a:solidFill>
                  <a:schemeClr val="accent2"/>
                </a:solidFill>
                <a:latin typeface="Meiryo UI" panose="020B0604030504040204" pitchFamily="50" charset="-128"/>
                <a:ea typeface="Meiryo UI" panose="020B0604030504040204" pitchFamily="50" charset="-128"/>
              </a:rPr>
              <a:t>】</a:t>
            </a:r>
            <a:endParaRPr kumimoji="1" lang="ja-JP" altLang="en-US" sz="900" b="1">
              <a:solidFill>
                <a:schemeClr val="accent2"/>
              </a:solidFill>
              <a:latin typeface="Meiryo UI" panose="020B0604030504040204" pitchFamily="50" charset="-128"/>
              <a:ea typeface="Meiryo UI" panose="020B0604030504040204" pitchFamily="50" charset="-128"/>
            </a:endParaRPr>
          </a:p>
        </p:txBody>
      </p:sp>
      <p:graphicFrame>
        <p:nvGraphicFramePr>
          <p:cNvPr id="41" name="表 40">
            <a:extLst>
              <a:ext uri="{FF2B5EF4-FFF2-40B4-BE49-F238E27FC236}">
                <a16:creationId xmlns:a16="http://schemas.microsoft.com/office/drawing/2014/main" id="{CA3EA284-24B2-2323-39CA-5F3BA2C87945}"/>
              </a:ext>
            </a:extLst>
          </p:cNvPr>
          <p:cNvGraphicFramePr>
            <a:graphicFrameLocks noGrp="1"/>
          </p:cNvGraphicFramePr>
          <p:nvPr>
            <p:extLst>
              <p:ext uri="{D42A27DB-BD31-4B8C-83A1-F6EECF244321}">
                <p14:modId xmlns:p14="http://schemas.microsoft.com/office/powerpoint/2010/main" val="3649748340"/>
              </p:ext>
            </p:extLst>
          </p:nvPr>
        </p:nvGraphicFramePr>
        <p:xfrm>
          <a:off x="185558" y="6132716"/>
          <a:ext cx="9497116" cy="631680"/>
        </p:xfrm>
        <a:graphic>
          <a:graphicData uri="http://schemas.openxmlformats.org/drawingml/2006/table">
            <a:tbl>
              <a:tblPr firstRow="1" bandRow="1">
                <a:tableStyleId>{5C22544A-7EE6-4342-B048-85BDC9FD1C3A}</a:tableStyleId>
              </a:tblPr>
              <a:tblGrid>
                <a:gridCol w="287733">
                  <a:extLst>
                    <a:ext uri="{9D8B030D-6E8A-4147-A177-3AD203B41FA5}">
                      <a16:colId xmlns:a16="http://schemas.microsoft.com/office/drawing/2014/main" val="1331882077"/>
                    </a:ext>
                  </a:extLst>
                </a:gridCol>
                <a:gridCol w="1126909">
                  <a:extLst>
                    <a:ext uri="{9D8B030D-6E8A-4147-A177-3AD203B41FA5}">
                      <a16:colId xmlns:a16="http://schemas.microsoft.com/office/drawing/2014/main" val="2973050280"/>
                    </a:ext>
                  </a:extLst>
                </a:gridCol>
                <a:gridCol w="8082474">
                  <a:extLst>
                    <a:ext uri="{9D8B030D-6E8A-4147-A177-3AD203B41FA5}">
                      <a16:colId xmlns:a16="http://schemas.microsoft.com/office/drawing/2014/main" val="1290703322"/>
                    </a:ext>
                  </a:extLst>
                </a:gridCol>
              </a:tblGrid>
              <a:tr h="315840">
                <a:tc rowSpan="2">
                  <a:txBody>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8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今後の展望</a:t>
                      </a:r>
                      <a:endParaRPr kumimoji="1" lang="en-US" altLang="ja-JP" sz="8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a:txBody>
                  <a:tcPr marL="63305" marR="63305" marT="31652" marB="31652"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a:txBody>
                    <a:bodyPr/>
                    <a:lstStyle/>
                    <a:p>
                      <a:pPr marL="36000" indent="0">
                        <a:spcBef>
                          <a:spcPts val="200"/>
                        </a:spcBef>
                        <a:buFont typeface="Arial" panose="020B0604020202020204" pitchFamily="34" charset="0"/>
                        <a:buNone/>
                      </a:pPr>
                      <a:r>
                        <a:rPr kumimoji="1" lang="ja-JP" altLang="en-US" sz="800" b="1">
                          <a:solidFill>
                            <a:schemeClr val="tx1"/>
                          </a:solidFill>
                          <a:latin typeface="Meiryo UI" panose="020B0604030504040204" pitchFamily="50" charset="-128"/>
                          <a:ea typeface="Meiryo UI" panose="020B0604030504040204" pitchFamily="50" charset="-128"/>
                        </a:rPr>
                        <a:t>本事業で得られた知見・成果の活用方針</a:t>
                      </a:r>
                    </a:p>
                  </a:txBody>
                  <a:tcPr marL="36000" marR="36000" marT="36000" marB="36000">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108000" marR="0" lvl="0" indent="-108000" algn="l" defTabSz="99056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00" b="0" kern="1200">
                          <a:solidFill>
                            <a:schemeClr val="tx1"/>
                          </a:solidFill>
                          <a:latin typeface="Meiryo UI" panose="020B0604030504040204" pitchFamily="50" charset="-128"/>
                          <a:ea typeface="Meiryo UI" panose="020B0604030504040204" pitchFamily="50" charset="-128"/>
                          <a:cs typeface="+mn-cs"/>
                        </a:rPr>
                        <a:t>早朝時間帯においても一定の観光需要が存在することが確認できた。また、宿泊施設との連携による販売手法が有効であることも確認された</a:t>
                      </a:r>
                      <a:endParaRPr kumimoji="1" lang="en-US" altLang="ja-JP" sz="800" b="0" kern="1200">
                        <a:solidFill>
                          <a:schemeClr val="tx1"/>
                        </a:solidFill>
                        <a:latin typeface="Meiryo UI" panose="020B0604030504040204" pitchFamily="50" charset="-128"/>
                        <a:ea typeface="Meiryo UI" panose="020B0604030504040204" pitchFamily="50" charset="-128"/>
                        <a:cs typeface="+mn-cs"/>
                      </a:endParaRPr>
                    </a:p>
                    <a:p>
                      <a:pPr marL="108000" marR="0" lvl="0" indent="-108000" algn="l" defTabSz="99056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00" b="0" kern="1200">
                          <a:solidFill>
                            <a:schemeClr val="tx1"/>
                          </a:solidFill>
                          <a:latin typeface="Meiryo UI" panose="020B0604030504040204" pitchFamily="50" charset="-128"/>
                          <a:ea typeface="Meiryo UI" panose="020B0604030504040204" pitchFamily="50" charset="-128"/>
                          <a:cs typeface="+mn-cs"/>
                        </a:rPr>
                        <a:t>今後は、コンテンツの継続運営を図るとともに、本事業で得られた利用者分析結果等も活用しながら、関係事業者との連携強化や情報発信の充実を通じて、更なる時間的分散を目指す</a:t>
                      </a:r>
                      <a:endParaRPr kumimoji="1" lang="ja-JP" altLang="en-US" sz="800" b="0">
                        <a:solidFill>
                          <a:schemeClr val="tx1"/>
                        </a:solidFill>
                        <a:latin typeface="Meiryo UI" panose="020B0604030504040204" pitchFamily="50" charset="-128"/>
                        <a:ea typeface="Meiryo UI" panose="020B0604030504040204" pitchFamily="50" charset="-128"/>
                      </a:endParaRPr>
                    </a:p>
                  </a:txBody>
                  <a:tcPr marL="63305" marR="63305" marT="31652" marB="31652">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265345331"/>
                  </a:ext>
                </a:extLst>
              </a:tr>
              <a:tr h="315840">
                <a:tc vMerge="1">
                  <a:txBody>
                    <a:bodyPr/>
                    <a:lstStyle/>
                    <a:p>
                      <a:pPr algn="ctr"/>
                      <a:endParaRPr kumimoji="1" lang="ja-JP" altLang="en-US" sz="700" b="1">
                        <a:solidFill>
                          <a:schemeClr val="tx1"/>
                        </a:solidFill>
                      </a:endParaRPr>
                    </a:p>
                  </a:txBody>
                  <a:tcPr marL="63305" marR="63305" marT="31652" marB="31652"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marL="36000" indent="0" algn="l">
                        <a:buFont typeface="Arial" panose="020B0604020202020204" pitchFamily="34" charset="0"/>
                        <a:buNone/>
                      </a:pPr>
                      <a:r>
                        <a:rPr kumimoji="1" lang="ja-JP" altLang="en-US" sz="800" b="1">
                          <a:solidFill>
                            <a:prstClr val="black"/>
                          </a:solidFill>
                          <a:latin typeface="Meiryo UI" panose="020B0604030504040204" pitchFamily="50" charset="-128"/>
                          <a:ea typeface="Meiryo UI" panose="020B0604030504040204" pitchFamily="50" charset="-128"/>
                          <a:cs typeface="+mn-cs"/>
                        </a:rPr>
                        <a:t>今後予定している取組と想定スケジュール</a:t>
                      </a:r>
                      <a:endParaRPr kumimoji="1" lang="en-US" altLang="ja-JP" sz="800" b="1" kern="1200">
                        <a:solidFill>
                          <a:schemeClr val="tx1"/>
                        </a:solidFill>
                        <a:latin typeface="Meiryo UI" panose="020B0604030504040204" pitchFamily="50" charset="-128"/>
                        <a:ea typeface="Meiryo UI" panose="020B0604030504040204" pitchFamily="50" charset="-128"/>
                        <a:cs typeface="+mn-cs"/>
                      </a:endParaRPr>
                    </a:p>
                  </a:txBody>
                  <a:tcPr marL="36000" marR="36000" marT="36000" marB="3600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marL="108000" marR="0" lvl="0" indent="-108000" algn="l" defTabSz="99056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00" b="0" kern="1200">
                          <a:solidFill>
                            <a:schemeClr val="tx1"/>
                          </a:solidFill>
                          <a:latin typeface="Meiryo UI" panose="020B0604030504040204" pitchFamily="50" charset="-128"/>
                          <a:ea typeface="Meiryo UI" panose="020B0604030504040204" pitchFamily="50" charset="-128"/>
                          <a:cs typeface="+mn-cs"/>
                        </a:rPr>
                        <a:t>本事業で造成したコンテンツの継続運営に向け、関係事業者との運営体制強化策を整理（令和</a:t>
                      </a:r>
                      <a:r>
                        <a:rPr kumimoji="1" lang="en-US" altLang="ja-JP" sz="800" b="0" kern="1200">
                          <a:solidFill>
                            <a:schemeClr val="tx1"/>
                          </a:solidFill>
                          <a:latin typeface="Meiryo UI" panose="020B0604030504040204" pitchFamily="50" charset="-128"/>
                          <a:ea typeface="Meiryo UI" panose="020B0604030504040204" pitchFamily="50" charset="-128"/>
                          <a:cs typeface="+mn-cs"/>
                        </a:rPr>
                        <a:t>9</a:t>
                      </a:r>
                      <a:r>
                        <a:rPr kumimoji="1" lang="ja-JP" altLang="en-US" sz="800" b="0" kern="1200">
                          <a:solidFill>
                            <a:schemeClr val="tx1"/>
                          </a:solidFill>
                          <a:latin typeface="Meiryo UI" panose="020B0604030504040204" pitchFamily="50" charset="-128"/>
                          <a:ea typeface="Meiryo UI" panose="020B0604030504040204" pitchFamily="50" charset="-128"/>
                          <a:cs typeface="+mn-cs"/>
                        </a:rPr>
                        <a:t>年</a:t>
                      </a:r>
                      <a:r>
                        <a:rPr kumimoji="1" lang="en-US" altLang="ja-JP" sz="800" b="0" kern="1200">
                          <a:solidFill>
                            <a:schemeClr val="tx1"/>
                          </a:solidFill>
                          <a:latin typeface="Meiryo UI" panose="020B0604030504040204" pitchFamily="50" charset="-128"/>
                          <a:ea typeface="Meiryo UI" panose="020B0604030504040204" pitchFamily="50" charset="-128"/>
                          <a:cs typeface="+mn-cs"/>
                        </a:rPr>
                        <a:t>4</a:t>
                      </a:r>
                      <a:r>
                        <a:rPr kumimoji="1" lang="ja-JP" altLang="en-US" sz="800" b="0" kern="1200">
                          <a:solidFill>
                            <a:schemeClr val="tx1"/>
                          </a:solidFill>
                          <a:latin typeface="Meiryo UI" panose="020B0604030504040204" pitchFamily="50" charset="-128"/>
                          <a:ea typeface="Meiryo UI" panose="020B0604030504040204" pitchFamily="50" charset="-128"/>
                          <a:cs typeface="+mn-cs"/>
                        </a:rPr>
                        <a:t>月頃までを予定）</a:t>
                      </a:r>
                      <a:endParaRPr kumimoji="1" lang="en-US" altLang="ja-JP" sz="800" b="0" kern="1200">
                        <a:solidFill>
                          <a:schemeClr val="tx1"/>
                        </a:solidFill>
                        <a:latin typeface="Meiryo UI" panose="020B0604030504040204" pitchFamily="50" charset="-128"/>
                        <a:ea typeface="Meiryo UI" panose="020B0604030504040204" pitchFamily="50" charset="-128"/>
                        <a:cs typeface="+mn-cs"/>
                      </a:endParaRPr>
                    </a:p>
                    <a:p>
                      <a:pPr marL="108000" marR="0" lvl="0" indent="-108000" algn="l" defTabSz="99056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800" b="0" kern="1200">
                          <a:solidFill>
                            <a:schemeClr val="tx1"/>
                          </a:solidFill>
                          <a:latin typeface="Meiryo UI" panose="020B0604030504040204" pitchFamily="50" charset="-128"/>
                          <a:ea typeface="Meiryo UI" panose="020B0604030504040204" pitchFamily="50" charset="-128"/>
                          <a:cs typeface="+mn-cs"/>
                        </a:rPr>
                        <a:t>利用状況や効果の検証を実施（令和</a:t>
                      </a:r>
                      <a:r>
                        <a:rPr kumimoji="1" lang="en-US" altLang="ja-JP" sz="800" b="0" kern="1200">
                          <a:solidFill>
                            <a:schemeClr val="tx1"/>
                          </a:solidFill>
                          <a:latin typeface="Meiryo UI" panose="020B0604030504040204" pitchFamily="50" charset="-128"/>
                          <a:ea typeface="Meiryo UI" panose="020B0604030504040204" pitchFamily="50" charset="-128"/>
                          <a:cs typeface="+mn-cs"/>
                        </a:rPr>
                        <a:t>9</a:t>
                      </a:r>
                      <a:r>
                        <a:rPr kumimoji="1" lang="ja-JP" altLang="en-US" sz="800" b="0" kern="1200">
                          <a:solidFill>
                            <a:schemeClr val="tx1"/>
                          </a:solidFill>
                          <a:latin typeface="Meiryo UI" panose="020B0604030504040204" pitchFamily="50" charset="-128"/>
                          <a:ea typeface="Meiryo UI" panose="020B0604030504040204" pitchFamily="50" charset="-128"/>
                          <a:cs typeface="+mn-cs"/>
                        </a:rPr>
                        <a:t>年度中を予定）</a:t>
                      </a:r>
                      <a:endParaRPr kumimoji="1" lang="en-US" altLang="ja-JP" sz="800" b="0" kern="1200">
                        <a:solidFill>
                          <a:schemeClr val="tx1"/>
                        </a:solidFill>
                        <a:latin typeface="Meiryo UI" panose="020B0604030504040204" pitchFamily="50" charset="-128"/>
                        <a:ea typeface="Meiryo UI" panose="020B0604030504040204" pitchFamily="50" charset="-128"/>
                        <a:cs typeface="+mn-cs"/>
                      </a:endParaRPr>
                    </a:p>
                  </a:txBody>
                  <a:tcPr marL="63305" marR="63305" marT="31652" marB="31652">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053799528"/>
                  </a:ext>
                </a:extLst>
              </a:tr>
            </a:tbl>
          </a:graphicData>
        </a:graphic>
      </p:graphicFrame>
      <p:sp>
        <p:nvSpPr>
          <p:cNvPr id="5" name="テキスト ボックス 4">
            <a:extLst>
              <a:ext uri="{FF2B5EF4-FFF2-40B4-BE49-F238E27FC236}">
                <a16:creationId xmlns:a16="http://schemas.microsoft.com/office/drawing/2014/main" id="{364927F5-DE20-52F6-BCB5-BAA6FE579266}"/>
              </a:ext>
            </a:extLst>
          </p:cNvPr>
          <p:cNvSpPr txBox="1"/>
          <p:nvPr/>
        </p:nvSpPr>
        <p:spPr bwMode="gray">
          <a:xfrm>
            <a:off x="185558" y="843975"/>
            <a:ext cx="3037385" cy="283075"/>
          </a:xfrm>
          <a:prstGeom prst="rect">
            <a:avLst/>
          </a:prstGeom>
        </p:spPr>
        <p:txBody>
          <a:bodyPr vert="horz" wrap="none" lIns="0" tIns="0" rIns="0" bIns="0" rtlCol="0" anchor="ctr">
            <a:noAutofit/>
          </a:bodyPr>
          <a:lstStyle/>
          <a:p>
            <a:pPr algn="l"/>
            <a:r>
              <a:rPr kumimoji="1" lang="en-US" altLang="ja-JP" sz="900" b="1">
                <a:solidFill>
                  <a:schemeClr val="accent2"/>
                </a:solidFill>
                <a:latin typeface="Meiryo UI" panose="020B0604030504040204" pitchFamily="50" charset="-128"/>
                <a:ea typeface="Meiryo UI" panose="020B0604030504040204" pitchFamily="50" charset="-128"/>
              </a:rPr>
              <a:t>1. </a:t>
            </a:r>
            <a:r>
              <a:rPr kumimoji="1" lang="ja-JP" altLang="en-US" sz="900" b="1">
                <a:solidFill>
                  <a:schemeClr val="accent2"/>
                </a:solidFill>
                <a:latin typeface="Meiryo UI" panose="020B0604030504040204" pitchFamily="50" charset="-128"/>
                <a:ea typeface="Meiryo UI" panose="020B0604030504040204" pitchFamily="50" charset="-128"/>
              </a:rPr>
              <a:t>計画全体</a:t>
            </a:r>
            <a:r>
              <a:rPr kumimoji="1" lang="en-US" altLang="ja-JP" sz="900" b="1">
                <a:solidFill>
                  <a:schemeClr val="accent2"/>
                </a:solidFill>
                <a:latin typeface="Meiryo UI" panose="020B0604030504040204" pitchFamily="50" charset="-128"/>
                <a:ea typeface="Meiryo UI" panose="020B0604030504040204" pitchFamily="50" charset="-128"/>
              </a:rPr>
              <a:t>KGI</a:t>
            </a:r>
            <a:r>
              <a:rPr kumimoji="1" lang="ja-JP" altLang="en-US" sz="900" b="1">
                <a:solidFill>
                  <a:schemeClr val="accent2"/>
                </a:solidFill>
                <a:latin typeface="Meiryo UI" panose="020B0604030504040204" pitchFamily="50" charset="-128"/>
                <a:ea typeface="Meiryo UI" panose="020B0604030504040204" pitchFamily="50" charset="-128"/>
              </a:rPr>
              <a:t>の達成状況</a:t>
            </a:r>
            <a:r>
              <a:rPr kumimoji="1" lang="en-US" altLang="ja-JP" sz="900" b="1">
                <a:solidFill>
                  <a:schemeClr val="accent2"/>
                </a:solidFill>
                <a:latin typeface="Meiryo UI" panose="020B0604030504040204" pitchFamily="50" charset="-128"/>
                <a:ea typeface="Meiryo UI" panose="020B0604030504040204" pitchFamily="50" charset="-128"/>
              </a:rPr>
              <a:t>【</a:t>
            </a:r>
            <a:r>
              <a:rPr kumimoji="1" lang="ja-JP" altLang="en-US" sz="900" b="1">
                <a:solidFill>
                  <a:schemeClr val="accent2"/>
                </a:solidFill>
                <a:latin typeface="Meiryo UI" panose="020B0604030504040204" pitchFamily="50" charset="-128"/>
                <a:ea typeface="Meiryo UI" panose="020B0604030504040204" pitchFamily="50" charset="-128"/>
              </a:rPr>
              <a:t>計画共通</a:t>
            </a:r>
            <a:r>
              <a:rPr kumimoji="1" lang="en-US" altLang="ja-JP" sz="900" b="1">
                <a:solidFill>
                  <a:schemeClr val="accent2"/>
                </a:solidFill>
                <a:latin typeface="Meiryo UI" panose="020B0604030504040204" pitchFamily="50" charset="-128"/>
                <a:ea typeface="Meiryo UI" panose="020B0604030504040204" pitchFamily="50" charset="-128"/>
              </a:rPr>
              <a:t>】</a:t>
            </a:r>
            <a:endParaRPr kumimoji="1" lang="ja-JP" altLang="en-US" sz="1050" b="1">
              <a:solidFill>
                <a:schemeClr val="accent2"/>
              </a:solidFill>
              <a:latin typeface="Meiryo UI" panose="020B0604030504040204" pitchFamily="50" charset="-128"/>
              <a:ea typeface="Meiryo UI" panose="020B0604030504040204" pitchFamily="50" charset="-128"/>
            </a:endParaRPr>
          </a:p>
        </p:txBody>
      </p:sp>
      <p:graphicFrame>
        <p:nvGraphicFramePr>
          <p:cNvPr id="2" name="表 1">
            <a:extLst>
              <a:ext uri="{FF2B5EF4-FFF2-40B4-BE49-F238E27FC236}">
                <a16:creationId xmlns:a16="http://schemas.microsoft.com/office/drawing/2014/main" id="{1A322E0C-DFB3-1B8C-CF9B-8C3018F3E6B6}"/>
              </a:ext>
            </a:extLst>
          </p:cNvPr>
          <p:cNvGraphicFramePr>
            <a:graphicFrameLocks noGrp="1"/>
          </p:cNvGraphicFramePr>
          <p:nvPr>
            <p:extLst>
              <p:ext uri="{D42A27DB-BD31-4B8C-83A1-F6EECF244321}">
                <p14:modId xmlns:p14="http://schemas.microsoft.com/office/powerpoint/2010/main" val="2371793814"/>
              </p:ext>
            </p:extLst>
          </p:nvPr>
        </p:nvGraphicFramePr>
        <p:xfrm>
          <a:off x="185558" y="2018541"/>
          <a:ext cx="9497116" cy="471655"/>
        </p:xfrm>
        <a:graphic>
          <a:graphicData uri="http://schemas.openxmlformats.org/drawingml/2006/table">
            <a:tbl>
              <a:tblPr>
                <a:tableStyleId>{5C22544A-7EE6-4342-B048-85BDC9FD1C3A}</a:tableStyleId>
              </a:tblPr>
              <a:tblGrid>
                <a:gridCol w="1158963">
                  <a:extLst>
                    <a:ext uri="{9D8B030D-6E8A-4147-A177-3AD203B41FA5}">
                      <a16:colId xmlns:a16="http://schemas.microsoft.com/office/drawing/2014/main" val="3557122619"/>
                    </a:ext>
                  </a:extLst>
                </a:gridCol>
                <a:gridCol w="8338153">
                  <a:extLst>
                    <a:ext uri="{9D8B030D-6E8A-4147-A177-3AD203B41FA5}">
                      <a16:colId xmlns:a16="http://schemas.microsoft.com/office/drawing/2014/main" val="2747524981"/>
                    </a:ext>
                  </a:extLst>
                </a:gridCol>
              </a:tblGrid>
              <a:tr h="471655">
                <a:tc>
                  <a:txBody>
                    <a:bodyPr/>
                    <a:lstStyle/>
                    <a:p>
                      <a:pPr algn="ctr" fontAlgn="ctr"/>
                      <a:r>
                        <a:rPr lang="ja-JP" altLang="en-US" sz="800" b="1" i="0" u="none" strike="noStrike">
                          <a:solidFill>
                            <a:srgbClr val="000000"/>
                          </a:solidFill>
                          <a:effectLst/>
                          <a:latin typeface="Meiryo UI" panose="020B0604030504040204" pitchFamily="50" charset="-128"/>
                          <a:ea typeface="Meiryo UI" panose="020B0604030504040204" pitchFamily="50" charset="-128"/>
                        </a:rPr>
                        <a:t>本事業における計画全体との関係性・貢献</a:t>
                      </a:r>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accent4">
                        <a:lumMod val="40000"/>
                        <a:lumOff val="60000"/>
                      </a:schemeClr>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1" lang="ja-JP"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計画全体においては、「観光需要の時間的分散」および「来訪者満足度の向上」を</a:t>
                      </a:r>
                      <a:r>
                        <a:rPr kumimoji="1" lang="en-US" altLang="ja-JP" sz="800" b="0" i="0" u="none" strike="noStrike" kern="1200">
                          <a:solidFill>
                            <a:srgbClr val="000000"/>
                          </a:solidFill>
                          <a:effectLst/>
                          <a:latin typeface="Meiryo UI" panose="020B0604030504040204" pitchFamily="50" charset="-128"/>
                          <a:ea typeface="Meiryo UI" panose="020B0604030504040204" pitchFamily="50" charset="-128"/>
                          <a:cs typeface="+mn-cs"/>
                        </a:rPr>
                        <a:t>KGI</a:t>
                      </a:r>
                      <a:r>
                        <a:rPr kumimoji="1" lang="ja-JP"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として設定している。本事業では、その達成に向けた指標として「早朝観光コンテンツ利用者割合」を</a:t>
                      </a:r>
                      <a:r>
                        <a:rPr kumimoji="1" lang="en-US" altLang="ja-JP" sz="800" b="0" i="0" u="none" strike="noStrike" kern="1200">
                          <a:solidFill>
                            <a:srgbClr val="000000"/>
                          </a:solidFill>
                          <a:effectLst/>
                          <a:latin typeface="Meiryo UI" panose="020B0604030504040204" pitchFamily="50" charset="-128"/>
                          <a:ea typeface="Meiryo UI" panose="020B0604030504040204" pitchFamily="50" charset="-128"/>
                          <a:cs typeface="+mn-cs"/>
                        </a:rPr>
                        <a:t>KPI</a:t>
                      </a:r>
                      <a:r>
                        <a:rPr kumimoji="1" lang="ja-JP"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として設定し、早朝観光コンテンツの造成・販売を実施した。結果として、早朝時間帯に</a:t>
                      </a:r>
                      <a:r>
                        <a:rPr kumimoji="1" lang="en-US" altLang="ja-JP" sz="800" b="0" i="0" u="none" strike="noStrike" kern="1200">
                          <a:solidFill>
                            <a:srgbClr val="000000"/>
                          </a:solidFill>
                          <a:effectLst/>
                          <a:latin typeface="Meiryo UI" panose="020B0604030504040204" pitchFamily="50" charset="-128"/>
                          <a:ea typeface="Meiryo UI" panose="020B0604030504040204" pitchFamily="50" charset="-128"/>
                          <a:cs typeface="+mn-cs"/>
                        </a:rPr>
                        <a:t>368</a:t>
                      </a:r>
                      <a:r>
                        <a:rPr kumimoji="1" lang="ja-JP"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人の利用者を創出し、観光客の来訪時間帯の分散促進やピーク時間帯への集中緩和に寄与した。また、利用者アンケートでは高い満足度評価が得られ、観光体験の質の向上にもつながった。これにより、計画全体で目指す観光需要の時間的分散および来訪者満足度向上という</a:t>
                      </a:r>
                      <a:r>
                        <a:rPr kumimoji="1" lang="en-US" altLang="ja-JP" sz="800" b="0" i="0" u="none" strike="noStrike" kern="1200">
                          <a:solidFill>
                            <a:srgbClr val="000000"/>
                          </a:solidFill>
                          <a:effectLst/>
                          <a:latin typeface="Meiryo UI" panose="020B0604030504040204" pitchFamily="50" charset="-128"/>
                          <a:ea typeface="Meiryo UI" panose="020B0604030504040204" pitchFamily="50" charset="-128"/>
                          <a:cs typeface="+mn-cs"/>
                        </a:rPr>
                        <a:t>KGI</a:t>
                      </a:r>
                      <a:r>
                        <a:rPr kumimoji="1" lang="ja-JP"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の達成に向けた具体的な成果が得られた。</a:t>
                      </a:r>
                      <a:endParaRPr kumimoji="1" lang="ja-JP" altLang="en-US" sz="800" b="0" i="0" u="none" strike="noStrike" kern="1200" dirty="0">
                        <a:solidFill>
                          <a:srgbClr val="000000"/>
                        </a:solidFill>
                        <a:effectLst/>
                        <a:latin typeface="Meiryo UI" panose="020B0604030504040204" pitchFamily="50" charset="-128"/>
                        <a:ea typeface="Meiryo UI" panose="020B0604030504040204" pitchFamily="50" charset="-128"/>
                        <a:cs typeface="+mn-cs"/>
                      </a:endParaRPr>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942402793"/>
                  </a:ext>
                </a:extLst>
              </a:tr>
            </a:tbl>
          </a:graphicData>
        </a:graphic>
      </p:graphicFrame>
      <p:sp>
        <p:nvSpPr>
          <p:cNvPr id="6" name="テキスト ボックス 5">
            <a:extLst>
              <a:ext uri="{FF2B5EF4-FFF2-40B4-BE49-F238E27FC236}">
                <a16:creationId xmlns:a16="http://schemas.microsoft.com/office/drawing/2014/main" id="{39148E3E-ADDC-B806-1E7C-FD9F062F8DBC}"/>
              </a:ext>
            </a:extLst>
          </p:cNvPr>
          <p:cNvSpPr txBox="1"/>
          <p:nvPr/>
        </p:nvSpPr>
        <p:spPr bwMode="gray">
          <a:xfrm>
            <a:off x="185558" y="1789156"/>
            <a:ext cx="3048315" cy="283075"/>
          </a:xfrm>
          <a:prstGeom prst="rect">
            <a:avLst/>
          </a:prstGeom>
        </p:spPr>
        <p:txBody>
          <a:bodyPr vert="horz" wrap="none" lIns="0" tIns="0" rIns="0" bIns="0" rtlCol="0" anchor="ctr">
            <a:noAutofit/>
          </a:bodyPr>
          <a:lstStyle/>
          <a:p>
            <a:pPr algn="l"/>
            <a:r>
              <a:rPr kumimoji="1" lang="en-US" altLang="ja-JP" sz="900" b="1">
                <a:solidFill>
                  <a:schemeClr val="accent2"/>
                </a:solidFill>
                <a:latin typeface="Meiryo UI" panose="020B0604030504040204" pitchFamily="50" charset="-128"/>
                <a:ea typeface="Meiryo UI" panose="020B0604030504040204" pitchFamily="50" charset="-128"/>
              </a:rPr>
              <a:t>2. </a:t>
            </a:r>
            <a:r>
              <a:rPr kumimoji="1" lang="ja-JP" altLang="en-US" sz="900" b="1">
                <a:solidFill>
                  <a:schemeClr val="accent2"/>
                </a:solidFill>
                <a:latin typeface="Meiryo UI" panose="020B0604030504040204" pitchFamily="50" charset="-128"/>
                <a:ea typeface="Meiryo UI" panose="020B0604030504040204" pitchFamily="50" charset="-128"/>
              </a:rPr>
              <a:t>計画全体との関係性・貢献</a:t>
            </a:r>
            <a:r>
              <a:rPr kumimoji="1" lang="en-US" altLang="ja-JP" sz="900" b="1">
                <a:solidFill>
                  <a:schemeClr val="accent2"/>
                </a:solidFill>
                <a:latin typeface="Meiryo UI" panose="020B0604030504040204" pitchFamily="50" charset="-128"/>
                <a:ea typeface="Meiryo UI" panose="020B0604030504040204" pitchFamily="50" charset="-128"/>
              </a:rPr>
              <a:t>【</a:t>
            </a:r>
            <a:r>
              <a:rPr kumimoji="1" lang="ja-JP" altLang="en-US" sz="900" b="1">
                <a:solidFill>
                  <a:schemeClr val="accent2"/>
                </a:solidFill>
                <a:latin typeface="Meiryo UI" panose="020B0604030504040204" pitchFamily="50" charset="-128"/>
                <a:ea typeface="Meiryo UI" panose="020B0604030504040204" pitchFamily="50" charset="-128"/>
              </a:rPr>
              <a:t>各補助事業</a:t>
            </a:r>
            <a:r>
              <a:rPr kumimoji="1" lang="en-US" altLang="ja-JP" sz="900" b="1">
                <a:solidFill>
                  <a:schemeClr val="accent2"/>
                </a:solidFill>
                <a:latin typeface="Meiryo UI" panose="020B0604030504040204" pitchFamily="50" charset="-128"/>
                <a:ea typeface="Meiryo UI" panose="020B0604030504040204" pitchFamily="50" charset="-128"/>
              </a:rPr>
              <a:t>】</a:t>
            </a:r>
            <a:endParaRPr kumimoji="1" lang="ja-JP" altLang="en-US" sz="1050" b="1">
              <a:solidFill>
                <a:schemeClr val="accent2"/>
              </a:solidFill>
              <a:latin typeface="Meiryo UI" panose="020B0604030504040204" pitchFamily="50" charset="-128"/>
              <a:ea typeface="Meiryo UI" panose="020B0604030504040204" pitchFamily="50" charset="-128"/>
            </a:endParaRPr>
          </a:p>
        </p:txBody>
      </p:sp>
      <p:grpSp>
        <p:nvGrpSpPr>
          <p:cNvPr id="51" name="グループ化 50">
            <a:extLst>
              <a:ext uri="{FF2B5EF4-FFF2-40B4-BE49-F238E27FC236}">
                <a16:creationId xmlns:a16="http://schemas.microsoft.com/office/drawing/2014/main" id="{9F5FF920-6626-3CB0-8437-449F1BE32B30}"/>
              </a:ext>
            </a:extLst>
          </p:cNvPr>
          <p:cNvGrpSpPr/>
          <p:nvPr/>
        </p:nvGrpSpPr>
        <p:grpSpPr>
          <a:xfrm>
            <a:off x="7086740" y="175858"/>
            <a:ext cx="2552727" cy="180000"/>
            <a:chOff x="9869989" y="2521982"/>
            <a:chExt cx="1944000" cy="180000"/>
          </a:xfrm>
        </p:grpSpPr>
        <p:sp>
          <p:nvSpPr>
            <p:cNvPr id="48" name="四角形: 角を丸くする 47">
              <a:extLst>
                <a:ext uri="{FF2B5EF4-FFF2-40B4-BE49-F238E27FC236}">
                  <a16:creationId xmlns:a16="http://schemas.microsoft.com/office/drawing/2014/main" id="{4BB5C571-77C5-054D-7015-B538B025542F}"/>
                </a:ext>
              </a:extLst>
            </p:cNvPr>
            <p:cNvSpPr/>
            <p:nvPr/>
          </p:nvSpPr>
          <p:spPr bwMode="gray">
            <a:xfrm>
              <a:off x="9869989" y="2521982"/>
              <a:ext cx="1944000" cy="180000"/>
            </a:xfrm>
            <a:prstGeom prst="roundRect">
              <a:avLst/>
            </a:prstGeom>
            <a:solidFill>
              <a:schemeClr val="bg1"/>
            </a:solidFill>
            <a:ln w="635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9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地域一体型</a:t>
              </a:r>
              <a:endParaRPr kumimoji="1" lang="ja-JP" altLang="en-US" sz="90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50" name="四角形: 角を丸くする 49">
              <a:extLst>
                <a:ext uri="{FF2B5EF4-FFF2-40B4-BE49-F238E27FC236}">
                  <a16:creationId xmlns:a16="http://schemas.microsoft.com/office/drawing/2014/main" id="{0E9E3C00-54CC-6725-E5C9-22E408793CA9}"/>
                </a:ext>
              </a:extLst>
            </p:cNvPr>
            <p:cNvSpPr/>
            <p:nvPr/>
          </p:nvSpPr>
          <p:spPr bwMode="gray">
            <a:xfrm>
              <a:off x="9869989" y="2521982"/>
              <a:ext cx="360000" cy="180000"/>
            </a:xfrm>
            <a:prstGeom prst="roundRect">
              <a:avLst/>
            </a:prstGeom>
            <a:solidFill>
              <a:schemeClr val="accent2"/>
            </a:solidFill>
            <a:ln w="635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類型</a:t>
              </a:r>
            </a:p>
          </p:txBody>
        </p:sp>
      </p:grpSp>
      <p:sp>
        <p:nvSpPr>
          <p:cNvPr id="59" name="テキスト ボックス 58">
            <a:extLst>
              <a:ext uri="{FF2B5EF4-FFF2-40B4-BE49-F238E27FC236}">
                <a16:creationId xmlns:a16="http://schemas.microsoft.com/office/drawing/2014/main" id="{52F27483-E1F4-A040-A21C-6708D8886EB8}"/>
              </a:ext>
            </a:extLst>
          </p:cNvPr>
          <p:cNvSpPr txBox="1"/>
          <p:nvPr/>
        </p:nvSpPr>
        <p:spPr bwMode="gray">
          <a:xfrm>
            <a:off x="2174029" y="942975"/>
            <a:ext cx="5355376" cy="107722"/>
          </a:xfrm>
          <a:prstGeom prst="rect">
            <a:avLst/>
          </a:prstGeom>
          <a:noFill/>
        </p:spPr>
        <p:txBody>
          <a:bodyPr wrap="square" lIns="0" tIns="0" rIns="0" bIns="0" rtlCol="0">
            <a:spAutoFit/>
          </a:bodyPr>
          <a:lstStyle/>
          <a:p>
            <a: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7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r>
              <a:rPr kumimoji="1" lang="ja-JP" altLang="en-US" sz="7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計画申請主体が整理した内容を、各事業共通で記載してください</a:t>
            </a:r>
            <a:endParaRPr kumimoji="1" lang="en-GB" sz="7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graphicFrame>
        <p:nvGraphicFramePr>
          <p:cNvPr id="3" name="表 2">
            <a:extLst>
              <a:ext uri="{FF2B5EF4-FFF2-40B4-BE49-F238E27FC236}">
                <a16:creationId xmlns:a16="http://schemas.microsoft.com/office/drawing/2014/main" id="{30C372A1-3847-C61A-031D-BCE5BDA85F92}"/>
              </a:ext>
            </a:extLst>
          </p:cNvPr>
          <p:cNvGraphicFramePr>
            <a:graphicFrameLocks noGrp="1"/>
          </p:cNvGraphicFramePr>
          <p:nvPr>
            <p:extLst>
              <p:ext uri="{D42A27DB-BD31-4B8C-83A1-F6EECF244321}">
                <p14:modId xmlns:p14="http://schemas.microsoft.com/office/powerpoint/2010/main" val="119603308"/>
              </p:ext>
            </p:extLst>
          </p:nvPr>
        </p:nvGraphicFramePr>
        <p:xfrm>
          <a:off x="185559" y="1081708"/>
          <a:ext cx="9497111" cy="753792"/>
        </p:xfrm>
        <a:graphic>
          <a:graphicData uri="http://schemas.openxmlformats.org/drawingml/2006/table">
            <a:tbl>
              <a:tblPr>
                <a:tableStyleId>{5C22544A-7EE6-4342-B048-85BDC9FD1C3A}</a:tableStyleId>
              </a:tblPr>
              <a:tblGrid>
                <a:gridCol w="517214">
                  <a:extLst>
                    <a:ext uri="{9D8B030D-6E8A-4147-A177-3AD203B41FA5}">
                      <a16:colId xmlns:a16="http://schemas.microsoft.com/office/drawing/2014/main" val="1177612696"/>
                    </a:ext>
                  </a:extLst>
                </a:gridCol>
                <a:gridCol w="463236">
                  <a:extLst>
                    <a:ext uri="{9D8B030D-6E8A-4147-A177-3AD203B41FA5}">
                      <a16:colId xmlns:a16="http://schemas.microsoft.com/office/drawing/2014/main" val="3235757056"/>
                    </a:ext>
                  </a:extLst>
                </a:gridCol>
                <a:gridCol w="2530063">
                  <a:extLst>
                    <a:ext uri="{9D8B030D-6E8A-4147-A177-3AD203B41FA5}">
                      <a16:colId xmlns:a16="http://schemas.microsoft.com/office/drawing/2014/main" val="1504089348"/>
                    </a:ext>
                  </a:extLst>
                </a:gridCol>
                <a:gridCol w="463236">
                  <a:extLst>
                    <a:ext uri="{9D8B030D-6E8A-4147-A177-3AD203B41FA5}">
                      <a16:colId xmlns:a16="http://schemas.microsoft.com/office/drawing/2014/main" val="1001818940"/>
                    </a:ext>
                  </a:extLst>
                </a:gridCol>
                <a:gridCol w="2530063">
                  <a:extLst>
                    <a:ext uri="{9D8B030D-6E8A-4147-A177-3AD203B41FA5}">
                      <a16:colId xmlns:a16="http://schemas.microsoft.com/office/drawing/2014/main" val="305073419"/>
                    </a:ext>
                  </a:extLst>
                </a:gridCol>
                <a:gridCol w="463236">
                  <a:extLst>
                    <a:ext uri="{9D8B030D-6E8A-4147-A177-3AD203B41FA5}">
                      <a16:colId xmlns:a16="http://schemas.microsoft.com/office/drawing/2014/main" val="3754465577"/>
                    </a:ext>
                  </a:extLst>
                </a:gridCol>
                <a:gridCol w="2530063">
                  <a:extLst>
                    <a:ext uri="{9D8B030D-6E8A-4147-A177-3AD203B41FA5}">
                      <a16:colId xmlns:a16="http://schemas.microsoft.com/office/drawing/2014/main" val="1405762781"/>
                    </a:ext>
                  </a:extLst>
                </a:gridCol>
              </a:tblGrid>
              <a:tr h="179182">
                <a:tc>
                  <a:txBody>
                    <a:bodyPr/>
                    <a:lstStyle/>
                    <a:p>
                      <a:pPr algn="ctr" fontAlgn="ctr"/>
                      <a:r>
                        <a:rPr lang="ja-JP" altLang="en-US" sz="800" b="1" i="0" u="none" strike="noStrike">
                          <a:solidFill>
                            <a:schemeClr val="tx1"/>
                          </a:solidFill>
                          <a:effectLst/>
                          <a:latin typeface="Meiryo UI" panose="020B0604030504040204" pitchFamily="50" charset="-128"/>
                          <a:ea typeface="Meiryo UI" panose="020B0604030504040204" pitchFamily="50" charset="-128"/>
                        </a:rPr>
                        <a:t>計画概要</a:t>
                      </a:r>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accent4">
                        <a:lumMod val="20000"/>
                        <a:lumOff val="80000"/>
                      </a:schemeClr>
                    </a:solidFill>
                  </a:tcPr>
                </a:tc>
                <a:tc gridSpan="6">
                  <a:txBody>
                    <a:bodyPr/>
                    <a:lstStyle/>
                    <a:p>
                      <a:pPr algn="l" fontAlgn="ctr"/>
                      <a:r>
                        <a:rPr kumimoji="1" lang="ja-JP"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主要観光地点に集中する観光需要を時間的・空間的に分散し、快適な観光環境の形成を図る</a:t>
                      </a:r>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hMerge="1">
                  <a:txBody>
                    <a:bodyPr/>
                    <a:lstStyle/>
                    <a:p>
                      <a:endParaRPr/>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hMerge="1">
                  <a:txBody>
                    <a:bodyPr/>
                    <a:lstStyle/>
                    <a:p>
                      <a:endParaRPr lang="en-GB"/>
                    </a:p>
                  </a:txBody>
                  <a:tcPr/>
                </a:tc>
                <a:tc hMerge="1">
                  <a:txBody>
                    <a:bodyPr/>
                    <a:lstStyle/>
                    <a:p>
                      <a:endParaRPr lang="en-GB"/>
                    </a:p>
                  </a:txBody>
                  <a:tcPr/>
                </a:tc>
                <a:tc hMerge="1">
                  <a:txBody>
                    <a:bodyPr/>
                    <a:lstStyle/>
                    <a:p>
                      <a:endParaRPr kumimoji="1" lang="ja-JP" altLang="en-US"/>
                    </a:p>
                  </a:txBody>
                  <a:tcPr>
                    <a:lnL w="6350" cap="flat" cmpd="sng" algn="ctr">
                      <a:solidFill>
                        <a:schemeClr val="tx1">
                          <a:lumMod val="50000"/>
                          <a:lumOff val="50000"/>
                        </a:schemeClr>
                      </a:solidFill>
                      <a:prstDash val="solid"/>
                      <a:round/>
                      <a:headEnd type="none" w="med" len="med"/>
                      <a:tailEnd type="none" w="med" len="med"/>
                    </a:lnL>
                  </a:tcPr>
                </a:tc>
                <a:tc hMerge="1">
                  <a:txBody>
                    <a:bodyPr/>
                    <a:lstStyle/>
                    <a:p>
                      <a:endParaRPr kumimoji="1" lang="ja-JP" altLang="en-US"/>
                    </a:p>
                  </a:txBody>
                  <a:tcPr/>
                </a:tc>
                <a:extLst>
                  <a:ext uri="{0D108BD9-81ED-4DB2-BD59-A6C34878D82A}">
                    <a16:rowId xmlns:a16="http://schemas.microsoft.com/office/drawing/2014/main" val="1970028097"/>
                  </a:ext>
                </a:extLst>
              </a:tr>
              <a:tr h="216000">
                <a:tc rowSpan="2">
                  <a:txBody>
                    <a:bodyPr/>
                    <a:lstStyle/>
                    <a:p>
                      <a:pPr algn="ctr"/>
                      <a:r>
                        <a:rPr kumimoji="1" lang="en-US" altLang="ja-JP" sz="800" b="1" i="0" u="none" strike="noStrike" kern="1200">
                          <a:solidFill>
                            <a:schemeClr val="tx1"/>
                          </a:solidFill>
                          <a:effectLst/>
                          <a:latin typeface="Meiryo UI" panose="020B0604030504040204" pitchFamily="50" charset="-128"/>
                          <a:ea typeface="Meiryo UI" panose="020B0604030504040204" pitchFamily="50" charset="-128"/>
                          <a:cs typeface="+mn-cs"/>
                        </a:rPr>
                        <a:t>KGI</a:t>
                      </a:r>
                      <a:endParaRPr kumimoji="1" lang="en-GB" sz="800" b="1" i="0" u="none" strike="noStrike" kern="1200">
                        <a:solidFill>
                          <a:schemeClr val="tx1"/>
                        </a:solidFill>
                        <a:effectLst/>
                        <a:latin typeface="Meiryo UI" panose="020B0604030504040204" pitchFamily="50" charset="-128"/>
                        <a:ea typeface="Meiryo UI" panose="020B0604030504040204" pitchFamily="50" charset="-128"/>
                        <a:cs typeface="+mn-cs"/>
                      </a:endParaRPr>
                    </a:p>
                  </a:txBody>
                  <a:tcPr anchor="ctr" anchorCtr="1">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990564" rtl="0" eaLnBrk="1" fontAlgn="ctr" latinLnBrk="0" hangingPunct="1">
                        <a:lnSpc>
                          <a:spcPct val="100000"/>
                        </a:lnSpc>
                        <a:spcBef>
                          <a:spcPts val="0"/>
                        </a:spcBef>
                        <a:spcAft>
                          <a:spcPts val="0"/>
                        </a:spcAft>
                        <a:buClrTx/>
                        <a:buSzTx/>
                        <a:buFontTx/>
                        <a:buNone/>
                        <a:tabLst/>
                        <a:defRPr/>
                      </a:pPr>
                      <a:r>
                        <a:rPr lang="ja-JP" altLang="en-US" sz="800" b="1" i="0" u="none" strike="noStrike">
                          <a:solidFill>
                            <a:schemeClr val="tx1"/>
                          </a:solidFill>
                          <a:effectLst/>
                          <a:latin typeface="Meiryo UI" panose="020B0604030504040204" pitchFamily="50" charset="-128"/>
                          <a:ea typeface="Meiryo UI" panose="020B0604030504040204" pitchFamily="50" charset="-128"/>
                        </a:rPr>
                        <a:t>指標</a:t>
                      </a:r>
                      <a:endParaRPr lang="en-US" altLang="ja-JP" sz="800" b="1" i="0" u="none" strike="noStrike">
                        <a:solidFill>
                          <a:schemeClr val="tx1"/>
                        </a:solidFill>
                        <a:effectLst/>
                        <a:latin typeface="Meiryo UI" panose="020B0604030504040204" pitchFamily="50" charset="-128"/>
                        <a:ea typeface="Meiryo UI" panose="020B0604030504040204" pitchFamily="50" charset="-128"/>
                      </a:endParaRPr>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accent4">
                        <a:lumMod val="20000"/>
                        <a:lumOff val="80000"/>
                      </a:schemeClr>
                    </a:solidFill>
                  </a:tcPr>
                </a:tc>
                <a:tc>
                  <a:txBody>
                    <a:bodyPr/>
                    <a:lstStyle/>
                    <a:p>
                      <a:pPr marL="0" marR="0" lvl="0" indent="0" algn="l" defTabSz="990564" rtl="0" eaLnBrk="1" fontAlgn="ctr" latinLnBrk="0" hangingPunct="1">
                        <a:lnSpc>
                          <a:spcPct val="100000"/>
                        </a:lnSpc>
                        <a:spcBef>
                          <a:spcPts val="0"/>
                        </a:spcBef>
                        <a:spcAft>
                          <a:spcPts val="0"/>
                        </a:spcAft>
                        <a:buClrTx/>
                        <a:buSzTx/>
                        <a:buFontTx/>
                        <a:buNone/>
                        <a:tabLst/>
                        <a:defRPr/>
                      </a:pPr>
                      <a:r>
                        <a:rPr kumimoji="1" lang="ja-JP" altLang="en-US" sz="800" b="0" i="0" u="none" strike="noStrike" kern="1200" dirty="0">
                          <a:solidFill>
                            <a:srgbClr val="000000"/>
                          </a:solidFill>
                          <a:effectLst/>
                          <a:latin typeface="Meiryo UI" panose="020B0604030504040204" pitchFamily="50" charset="-128"/>
                          <a:ea typeface="Meiryo UI" panose="020B0604030504040204" pitchFamily="50" charset="-128"/>
                          <a:cs typeface="+mn-cs"/>
                        </a:rPr>
                        <a:t>①主要観光地点におけるピーク時間帯来訪者割合</a:t>
                      </a:r>
                      <a:endParaRPr kumimoji="1" lang="en-US" altLang="ja-JP" sz="800" b="0" i="0" u="none" strike="noStrike" kern="1200" dirty="0">
                        <a:solidFill>
                          <a:srgbClr val="000000"/>
                        </a:solidFill>
                        <a:effectLst/>
                        <a:latin typeface="Meiryo UI" panose="020B0604030504040204" pitchFamily="50" charset="-128"/>
                        <a:ea typeface="Meiryo UI" panose="020B0604030504040204" pitchFamily="50" charset="-128"/>
                        <a:cs typeface="+mn-cs"/>
                      </a:endParaRPr>
                    </a:p>
                    <a:p>
                      <a:pPr marL="0" marR="0" lvl="0" indent="0" algn="l" defTabSz="990564" rtl="0" eaLnBrk="1" fontAlgn="ctr" latinLnBrk="0" hangingPunct="1">
                        <a:lnSpc>
                          <a:spcPct val="100000"/>
                        </a:lnSpc>
                        <a:spcBef>
                          <a:spcPts val="0"/>
                        </a:spcBef>
                        <a:spcAft>
                          <a:spcPts val="0"/>
                        </a:spcAft>
                        <a:buClrTx/>
                        <a:buSzTx/>
                        <a:buFontTx/>
                        <a:buNone/>
                        <a:tabLst/>
                        <a:defRPr/>
                      </a:pPr>
                      <a:r>
                        <a:rPr kumimoji="1" lang="ja-JP" altLang="en-US" sz="800" b="0" i="0" u="none" strike="noStrike" kern="1200" dirty="0">
                          <a:solidFill>
                            <a:srgbClr val="000000"/>
                          </a:solidFill>
                          <a:effectLst/>
                          <a:latin typeface="Meiryo UI" panose="020B0604030504040204" pitchFamily="50" charset="-128"/>
                          <a:ea typeface="Meiryo UI" panose="020B0604030504040204" pitchFamily="50" charset="-128"/>
                          <a:cs typeface="+mn-cs"/>
                        </a:rPr>
                        <a:t>➁対象エリア来訪者満足度</a:t>
                      </a:r>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0" marR="0" lvl="0" indent="0" algn="ctr" defTabSz="990564" rtl="0" eaLnBrk="1" fontAlgn="ctr" latinLnBrk="0" hangingPunct="1">
                        <a:lnSpc>
                          <a:spcPct val="100000"/>
                        </a:lnSpc>
                        <a:spcBef>
                          <a:spcPts val="0"/>
                        </a:spcBef>
                        <a:spcAft>
                          <a:spcPts val="0"/>
                        </a:spcAft>
                        <a:buClrTx/>
                        <a:buSzTx/>
                        <a:buFontTx/>
                        <a:buNone/>
                        <a:tabLst/>
                        <a:defRPr/>
                      </a:pPr>
                      <a:r>
                        <a:rPr kumimoji="1" lang="ja-JP" altLang="en-US" sz="800" b="1" i="0" u="none" strike="noStrike" kern="1200" dirty="0">
                          <a:solidFill>
                            <a:srgbClr val="000000"/>
                          </a:solidFill>
                          <a:effectLst/>
                          <a:latin typeface="Meiryo UI" panose="020B0604030504040204" pitchFamily="50" charset="-128"/>
                          <a:ea typeface="Meiryo UI" panose="020B0604030504040204" pitchFamily="50" charset="-128"/>
                          <a:cs typeface="+mn-cs"/>
                        </a:rPr>
                        <a:t>測定方法</a:t>
                      </a:r>
                      <a:endParaRPr kumimoji="1" lang="en-US" altLang="zh-TW" sz="800" b="1" i="0" u="none" strike="noStrike" kern="1200" dirty="0">
                        <a:solidFill>
                          <a:srgbClr val="000000"/>
                        </a:solidFill>
                        <a:effectLst/>
                        <a:latin typeface="Meiryo UI" panose="020B0604030504040204" pitchFamily="50" charset="-128"/>
                        <a:ea typeface="Meiryo UI" panose="020B0604030504040204" pitchFamily="50" charset="-128"/>
                        <a:cs typeface="+mn-cs"/>
                      </a:endParaRPr>
                    </a:p>
                  </a:txBody>
                  <a:tcPr marL="0" marR="0"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accent4">
                        <a:lumMod val="20000"/>
                        <a:lumOff val="80000"/>
                      </a:schemeClr>
                    </a:solidFill>
                  </a:tcPr>
                </a:tc>
                <a:tc gridSpan="3">
                  <a:txBody>
                    <a:bodyPr/>
                    <a:lstStyle/>
                    <a:p>
                      <a:pPr marL="0" marR="0" lvl="0" indent="0" algn="l" defTabSz="990564" rtl="0" eaLnBrk="1" fontAlgn="ctr" latinLnBrk="0" hangingPunct="1">
                        <a:lnSpc>
                          <a:spcPct val="100000"/>
                        </a:lnSpc>
                        <a:spcBef>
                          <a:spcPts val="0"/>
                        </a:spcBef>
                        <a:spcAft>
                          <a:spcPts val="0"/>
                        </a:spcAft>
                        <a:buClrTx/>
                        <a:buSzTx/>
                        <a:buFontTx/>
                        <a:buNone/>
                        <a:tabLst/>
                        <a:defRPr/>
                      </a:pPr>
                      <a:r>
                        <a:rPr kumimoji="1" lang="ja-JP" altLang="en-US" sz="800" b="0" i="0" u="none" strike="noStrike" kern="1200" dirty="0">
                          <a:solidFill>
                            <a:srgbClr val="000000"/>
                          </a:solidFill>
                          <a:effectLst/>
                          <a:latin typeface="Meiryo UI" panose="020B0604030504040204" pitchFamily="50" charset="-128"/>
                          <a:ea typeface="Meiryo UI" panose="020B0604030504040204" pitchFamily="50" charset="-128"/>
                          <a:cs typeface="+mn-cs"/>
                        </a:rPr>
                        <a:t>①地域への流入人流データ分析</a:t>
                      </a:r>
                      <a:endParaRPr kumimoji="1" lang="en-US" altLang="ja-JP" sz="800" b="0" i="0" u="none" strike="noStrike" kern="1200" dirty="0">
                        <a:solidFill>
                          <a:srgbClr val="000000"/>
                        </a:solidFill>
                        <a:effectLst/>
                        <a:latin typeface="Meiryo UI" panose="020B0604030504040204" pitchFamily="50" charset="-128"/>
                        <a:ea typeface="Meiryo UI" panose="020B0604030504040204" pitchFamily="50" charset="-128"/>
                        <a:cs typeface="+mn-cs"/>
                      </a:endParaRPr>
                    </a:p>
                    <a:p>
                      <a:pPr marL="0" marR="0" lvl="0" indent="0" algn="l" defTabSz="990564" rtl="0" eaLnBrk="1" fontAlgn="ctr" latinLnBrk="0" hangingPunct="1">
                        <a:lnSpc>
                          <a:spcPct val="100000"/>
                        </a:lnSpc>
                        <a:spcBef>
                          <a:spcPts val="0"/>
                        </a:spcBef>
                        <a:spcAft>
                          <a:spcPts val="0"/>
                        </a:spcAft>
                        <a:buClrTx/>
                        <a:buSzTx/>
                        <a:buFontTx/>
                        <a:buNone/>
                        <a:tabLst/>
                        <a:defRPr/>
                      </a:pPr>
                      <a:r>
                        <a:rPr kumimoji="1" lang="ja-JP" altLang="en-US" sz="800" b="0" i="0" u="none" strike="noStrike" kern="1200" dirty="0">
                          <a:solidFill>
                            <a:srgbClr val="000000"/>
                          </a:solidFill>
                          <a:effectLst/>
                          <a:latin typeface="Meiryo UI" panose="020B0604030504040204" pitchFamily="50" charset="-128"/>
                          <a:ea typeface="Meiryo UI" panose="020B0604030504040204" pitchFamily="50" charset="-128"/>
                          <a:cs typeface="+mn-cs"/>
                        </a:rPr>
                        <a:t>➁地域への来訪者向けアンケート</a:t>
                      </a:r>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hMerge="1">
                  <a:txBody>
                    <a:bodyPr/>
                    <a:lstStyle/>
                    <a:p>
                      <a:endParaRPr/>
                    </a:p>
                  </a:txBody>
                  <a:tcPr marL="0" marR="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rgbClr val="FFF2CC"/>
                    </a:solidFill>
                  </a:tcPr>
                </a:tc>
                <a:tc hMerge="1">
                  <a:txBody>
                    <a:bodyPr/>
                    <a:lstStyle/>
                    <a:p>
                      <a:endParaRPr/>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468922925"/>
                  </a:ext>
                </a:extLst>
              </a:tr>
              <a:tr h="216000">
                <a:tc vMerge="1">
                  <a:txBody>
                    <a:bodyPr/>
                    <a:lstStyle/>
                    <a:p>
                      <a:pPr algn="ctr" fontAlgn="ctr"/>
                      <a:endParaRPr lang="en-US" sz="800" b="1" i="0" u="none" strike="noStrike">
                        <a:solidFill>
                          <a:srgbClr val="000000"/>
                        </a:solidFill>
                        <a:effectLst/>
                        <a:latin typeface="Meiryo UI" panose="020B0604030504040204" pitchFamily="50" charset="-128"/>
                        <a:ea typeface="Meiryo UI" panose="020B0604030504040204" pitchFamily="50" charset="-128"/>
                      </a:endParaRPr>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lumMod val="95000"/>
                      </a:schemeClr>
                    </a:solidFill>
                  </a:tcPr>
                </a:tc>
                <a:tc>
                  <a:txBody>
                    <a:bodyPr/>
                    <a:lstStyle/>
                    <a:p>
                      <a:pPr marL="0" algn="ctr" defTabSz="914400" rtl="0" eaLnBrk="1" fontAlgn="ctr" latinLnBrk="0" hangingPunct="1"/>
                      <a:r>
                        <a:rPr lang="ja-JP" altLang="en-US" sz="800" b="1" i="0" u="none" strike="noStrike">
                          <a:solidFill>
                            <a:schemeClr val="tx1"/>
                          </a:solidFill>
                          <a:effectLst/>
                          <a:latin typeface="Meiryo UI" panose="020B0604030504040204" pitchFamily="50" charset="-128"/>
                          <a:ea typeface="Meiryo UI" panose="020B0604030504040204" pitchFamily="50" charset="-128"/>
                        </a:rPr>
                        <a:t>基準値</a:t>
                      </a:r>
                      <a:endParaRPr kumimoji="1" lang="en-US" altLang="zh-TW" sz="900" b="1" i="0" u="none" strike="noStrike" kern="1200">
                        <a:solidFill>
                          <a:srgbClr val="000000"/>
                        </a:solidFill>
                        <a:effectLst/>
                        <a:latin typeface="Meiryo UI" panose="020B0604030504040204" pitchFamily="50" charset="-128"/>
                        <a:ea typeface="Meiryo UI" panose="020B0604030504040204" pitchFamily="50" charset="-128"/>
                        <a:cs typeface="+mn-cs"/>
                      </a:endParaRPr>
                    </a:p>
                    <a:p>
                      <a:pPr marL="0" algn="ctr" defTabSz="914400" rtl="0" eaLnBrk="1" fontAlgn="ctr" latinLnBrk="0" hangingPunct="1"/>
                      <a:r>
                        <a:rPr kumimoji="1" lang="zh-TW" altLang="en-US" sz="500" b="1" i="0" u="none" strike="noStrike" kern="1200">
                          <a:solidFill>
                            <a:srgbClr val="000000"/>
                          </a:solidFill>
                          <a:effectLst/>
                          <a:latin typeface="Meiryo UI" panose="020B0604030504040204" pitchFamily="50" charset="-128"/>
                          <a:ea typeface="Meiryo UI" panose="020B0604030504040204" pitchFamily="50" charset="-128"/>
                          <a:cs typeface="+mn-cs"/>
                        </a:rPr>
                        <a:t>（</a:t>
                      </a:r>
                      <a:r>
                        <a:rPr kumimoji="1" lang="ja-JP" altLang="en-US" sz="500" b="1" i="0" u="none" strike="noStrike" kern="1200">
                          <a:solidFill>
                            <a:srgbClr val="000000"/>
                          </a:solidFill>
                          <a:effectLst/>
                          <a:latin typeface="Meiryo UI" panose="020B0604030504040204" pitchFamily="50" charset="-128"/>
                          <a:ea typeface="Meiryo UI" panose="020B0604030504040204" pitchFamily="50" charset="-128"/>
                          <a:cs typeface="+mn-cs"/>
                        </a:rPr>
                        <a:t>計画策定</a:t>
                      </a:r>
                      <a:r>
                        <a:rPr kumimoji="1" lang="zh-TW" altLang="en-US" sz="500" b="1" i="0" u="none" strike="noStrike" kern="1200">
                          <a:solidFill>
                            <a:srgbClr val="000000"/>
                          </a:solidFill>
                          <a:effectLst/>
                          <a:latin typeface="Meiryo UI" panose="020B0604030504040204" pitchFamily="50" charset="-128"/>
                          <a:ea typeface="Meiryo UI" panose="020B0604030504040204" pitchFamily="50" charset="-128"/>
                          <a:cs typeface="+mn-cs"/>
                        </a:rPr>
                        <a:t>時）</a:t>
                      </a:r>
                      <a:endParaRPr kumimoji="1" lang="en-US" altLang="ja-JP" sz="500" b="1" i="0" u="none" strike="noStrike" kern="1200">
                        <a:solidFill>
                          <a:srgbClr val="000000"/>
                        </a:solidFill>
                        <a:effectLst/>
                        <a:latin typeface="Meiryo UI" panose="020B0604030504040204" pitchFamily="50" charset="-128"/>
                        <a:ea typeface="Meiryo UI" panose="020B0604030504040204" pitchFamily="50" charset="-128"/>
                        <a:cs typeface="+mn-cs"/>
                      </a:endParaRPr>
                    </a:p>
                  </a:txBody>
                  <a:tcPr marL="0" marR="0"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accent4">
                        <a:lumMod val="20000"/>
                        <a:lumOff val="80000"/>
                      </a:schemeClr>
                    </a:solidFill>
                  </a:tcPr>
                </a:tc>
                <a:tc>
                  <a:txBody>
                    <a:bodyPr/>
                    <a:lstStyle/>
                    <a:p>
                      <a:pPr marL="0" marR="0" lvl="0" indent="0" algn="l" defTabSz="990564" rtl="0" eaLnBrk="1" fontAlgn="ctr" latinLnBrk="0" hangingPunct="1">
                        <a:lnSpc>
                          <a:spcPct val="100000"/>
                        </a:lnSpc>
                        <a:spcBef>
                          <a:spcPts val="0"/>
                        </a:spcBef>
                        <a:spcAft>
                          <a:spcPts val="0"/>
                        </a:spcAft>
                        <a:buClrTx/>
                        <a:buSzTx/>
                        <a:buFontTx/>
                        <a:buNone/>
                        <a:tabLst/>
                        <a:defRPr/>
                      </a:pPr>
                      <a:r>
                        <a:rPr kumimoji="1" lang="ja-JP" altLang="en-US" sz="800" b="0" i="0" u="none" strike="noStrike" kern="1200" dirty="0">
                          <a:solidFill>
                            <a:srgbClr val="000000"/>
                          </a:solidFill>
                          <a:effectLst/>
                          <a:latin typeface="Meiryo UI" panose="020B0604030504040204" pitchFamily="50" charset="-128"/>
                          <a:ea typeface="Meiryo UI" panose="020B0604030504040204" pitchFamily="50" charset="-128"/>
                          <a:cs typeface="+mn-cs"/>
                        </a:rPr>
                        <a:t>①</a:t>
                      </a:r>
                      <a:r>
                        <a:rPr kumimoji="1" lang="en-US" altLang="ja-JP" sz="800" b="0" i="0" u="none" strike="noStrike" kern="1200" dirty="0">
                          <a:solidFill>
                            <a:srgbClr val="000000"/>
                          </a:solidFill>
                          <a:effectLst/>
                          <a:latin typeface="Meiryo UI" panose="020B0604030504040204" pitchFamily="50" charset="-128"/>
                          <a:ea typeface="Meiryo UI" panose="020B0604030504040204" pitchFamily="50" charset="-128"/>
                          <a:cs typeface="+mn-cs"/>
                        </a:rPr>
                        <a:t>70</a:t>
                      </a:r>
                      <a:r>
                        <a:rPr kumimoji="1" lang="ja-JP" altLang="en-US" sz="800" b="0" i="0" u="none" strike="noStrike" kern="1200" dirty="0">
                          <a:solidFill>
                            <a:srgbClr val="000000"/>
                          </a:solidFill>
                          <a:effectLst/>
                          <a:latin typeface="Meiryo UI" panose="020B0604030504040204" pitchFamily="50" charset="-128"/>
                          <a:ea typeface="Meiryo UI" panose="020B0604030504040204" pitchFamily="50" charset="-128"/>
                          <a:cs typeface="+mn-cs"/>
                        </a:rPr>
                        <a:t>％　➁</a:t>
                      </a:r>
                      <a:r>
                        <a:rPr kumimoji="1" lang="en-US" altLang="ja-JP" sz="800" b="0" i="0" u="none" strike="noStrike" kern="1200" dirty="0">
                          <a:solidFill>
                            <a:srgbClr val="000000"/>
                          </a:solidFill>
                          <a:effectLst/>
                          <a:latin typeface="Meiryo UI" panose="020B0604030504040204" pitchFamily="50" charset="-128"/>
                          <a:ea typeface="Meiryo UI" panose="020B0604030504040204" pitchFamily="50" charset="-128"/>
                          <a:cs typeface="+mn-cs"/>
                        </a:rPr>
                        <a:t>78%</a:t>
                      </a:r>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0" marR="0" lvl="0" indent="0" algn="l" defTabSz="990564" rtl="0" eaLnBrk="1" fontAlgn="ctr" latinLnBrk="0" hangingPunct="1">
                        <a:lnSpc>
                          <a:spcPct val="100000"/>
                        </a:lnSpc>
                        <a:spcBef>
                          <a:spcPts val="0"/>
                        </a:spcBef>
                        <a:spcAft>
                          <a:spcPts val="0"/>
                        </a:spcAft>
                        <a:buClrTx/>
                        <a:buSzTx/>
                        <a:buFontTx/>
                        <a:buNone/>
                        <a:tabLst/>
                        <a:defRPr/>
                      </a:pPr>
                      <a:r>
                        <a:rPr kumimoji="1" lang="ja-JP" altLang="en-US" sz="800" b="1" i="0" u="none" strike="noStrike" kern="1200">
                          <a:solidFill>
                            <a:srgbClr val="000000"/>
                          </a:solidFill>
                          <a:effectLst/>
                          <a:latin typeface="Meiryo UI" panose="020B0604030504040204" pitchFamily="50" charset="-128"/>
                          <a:ea typeface="Meiryo UI" panose="020B0604030504040204" pitchFamily="50" charset="-128"/>
                          <a:cs typeface="+mn-cs"/>
                        </a:rPr>
                        <a:t>目標値</a:t>
                      </a:r>
                      <a:endParaRPr kumimoji="1" lang="en-US" altLang="zh-TW" sz="800" b="1" i="0" u="none" strike="noStrike" kern="1200">
                        <a:solidFill>
                          <a:srgbClr val="000000"/>
                        </a:solidFill>
                        <a:effectLst/>
                        <a:latin typeface="Meiryo UI" panose="020B0604030504040204" pitchFamily="50" charset="-128"/>
                        <a:ea typeface="Meiryo UI" panose="020B0604030504040204" pitchFamily="50" charset="-128"/>
                        <a:cs typeface="+mn-cs"/>
                      </a:endParaRPr>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accent4">
                        <a:lumMod val="20000"/>
                        <a:lumOff val="80000"/>
                      </a:schemeClr>
                    </a:solidFill>
                  </a:tcPr>
                </a:tc>
                <a:tc>
                  <a:txBody>
                    <a:bodyPr/>
                    <a:lstStyle/>
                    <a:p>
                      <a:pPr marL="0" marR="0" lvl="0" indent="0" algn="l" defTabSz="990564" rtl="0" eaLnBrk="1" fontAlgn="ctr" latinLnBrk="0" hangingPunct="1">
                        <a:lnSpc>
                          <a:spcPct val="100000"/>
                        </a:lnSpc>
                        <a:spcBef>
                          <a:spcPts val="0"/>
                        </a:spcBef>
                        <a:spcAft>
                          <a:spcPts val="0"/>
                        </a:spcAft>
                        <a:buClrTx/>
                        <a:buSzTx/>
                        <a:buFontTx/>
                        <a:buNone/>
                        <a:tabLst/>
                        <a:defRPr/>
                      </a:pPr>
                      <a:r>
                        <a:rPr kumimoji="1" lang="ja-JP" altLang="en-US" sz="800" b="0" i="0" u="none" strike="noStrike" kern="1200" dirty="0">
                          <a:solidFill>
                            <a:srgbClr val="000000"/>
                          </a:solidFill>
                          <a:effectLst/>
                          <a:latin typeface="Meiryo UI" panose="020B0604030504040204" pitchFamily="50" charset="-128"/>
                          <a:ea typeface="Meiryo UI" panose="020B0604030504040204" pitchFamily="50" charset="-128"/>
                          <a:cs typeface="+mn-cs"/>
                        </a:rPr>
                        <a:t>①</a:t>
                      </a:r>
                      <a:r>
                        <a:rPr kumimoji="1" lang="en-US" altLang="ja-JP" sz="800" b="0" i="0" u="none" strike="noStrike" kern="1200" dirty="0">
                          <a:solidFill>
                            <a:srgbClr val="000000"/>
                          </a:solidFill>
                          <a:effectLst/>
                          <a:latin typeface="Meiryo UI" panose="020B0604030504040204" pitchFamily="50" charset="-128"/>
                          <a:ea typeface="Meiryo UI" panose="020B0604030504040204" pitchFamily="50" charset="-128"/>
                          <a:cs typeface="+mn-cs"/>
                        </a:rPr>
                        <a:t>65</a:t>
                      </a:r>
                      <a:r>
                        <a:rPr kumimoji="1" lang="ja-JP" altLang="en-US" sz="800" b="0" i="0" u="none" strike="noStrike" kern="1200" dirty="0">
                          <a:solidFill>
                            <a:srgbClr val="000000"/>
                          </a:solidFill>
                          <a:effectLst/>
                          <a:latin typeface="Meiryo UI" panose="020B0604030504040204" pitchFamily="50" charset="-128"/>
                          <a:ea typeface="Meiryo UI" panose="020B0604030504040204" pitchFamily="50" charset="-128"/>
                          <a:cs typeface="+mn-cs"/>
                        </a:rPr>
                        <a:t>％以下　➁</a:t>
                      </a:r>
                      <a:r>
                        <a:rPr kumimoji="1" lang="en-US" altLang="ja-JP" sz="800" b="0" i="0" u="none" strike="noStrike" kern="1200" dirty="0">
                          <a:solidFill>
                            <a:srgbClr val="000000"/>
                          </a:solidFill>
                          <a:effectLst/>
                          <a:latin typeface="Meiryo UI" panose="020B0604030504040204" pitchFamily="50" charset="-128"/>
                          <a:ea typeface="Meiryo UI" panose="020B0604030504040204" pitchFamily="50" charset="-128"/>
                          <a:cs typeface="+mn-cs"/>
                        </a:rPr>
                        <a:t>85%</a:t>
                      </a:r>
                      <a:r>
                        <a:rPr kumimoji="1" lang="ja-JP" altLang="en-US" sz="800" b="0" i="0" u="none" strike="noStrike" kern="1200" dirty="0">
                          <a:solidFill>
                            <a:srgbClr val="000000"/>
                          </a:solidFill>
                          <a:effectLst/>
                          <a:latin typeface="Meiryo UI" panose="020B0604030504040204" pitchFamily="50" charset="-128"/>
                          <a:ea typeface="Meiryo UI" panose="020B0604030504040204" pitchFamily="50" charset="-128"/>
                          <a:cs typeface="+mn-cs"/>
                        </a:rPr>
                        <a:t>以上</a:t>
                      </a:r>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kumimoji="1" lang="zh-TW" altLang="en-US" sz="800" b="1" i="0" u="none" strike="noStrike" kern="1200">
                          <a:solidFill>
                            <a:srgbClr val="000000"/>
                          </a:solidFill>
                          <a:effectLst/>
                          <a:latin typeface="Meiryo UI" panose="020B0604030504040204" pitchFamily="50" charset="-128"/>
                          <a:ea typeface="Meiryo UI" panose="020B0604030504040204" pitchFamily="50" charset="-128"/>
                          <a:cs typeface="+mn-cs"/>
                        </a:rPr>
                        <a:t>実績値</a:t>
                      </a:r>
                      <a:endParaRPr kumimoji="1" lang="en-US" altLang="zh-TW" sz="800" b="1" i="0" u="none" strike="noStrike" kern="1200">
                        <a:solidFill>
                          <a:srgbClr val="000000"/>
                        </a:solidFill>
                        <a:effectLst/>
                        <a:latin typeface="Meiryo UI" panose="020B0604030504040204" pitchFamily="50" charset="-128"/>
                        <a:ea typeface="Meiryo UI" panose="020B0604030504040204" pitchFamily="50" charset="-128"/>
                        <a:cs typeface="+mn-cs"/>
                      </a:endParaRPr>
                    </a:p>
                    <a:p>
                      <a:pPr marL="0" algn="ctr" defTabSz="914400" rtl="0" eaLnBrk="1" fontAlgn="ctr" latinLnBrk="0" hangingPunct="1"/>
                      <a:r>
                        <a:rPr kumimoji="1" lang="zh-TW" altLang="en-US" sz="500" b="1" i="0" u="none" strike="noStrike" kern="1200">
                          <a:solidFill>
                            <a:srgbClr val="000000"/>
                          </a:solidFill>
                          <a:effectLst/>
                          <a:latin typeface="Meiryo UI" panose="020B0604030504040204" pitchFamily="50" charset="-128"/>
                          <a:ea typeface="Meiryo UI" panose="020B0604030504040204" pitchFamily="50" charset="-128"/>
                          <a:cs typeface="+mn-cs"/>
                        </a:rPr>
                        <a:t>（完了報告時点）</a:t>
                      </a:r>
                      <a:endParaRPr kumimoji="1" lang="en-US" sz="500" b="1" i="0" u="none" strike="noStrike" kern="1200">
                        <a:solidFill>
                          <a:srgbClr val="000000"/>
                        </a:solidFill>
                        <a:effectLst/>
                        <a:latin typeface="Meiryo UI" panose="020B0604030504040204" pitchFamily="50" charset="-128"/>
                        <a:ea typeface="Meiryo UI" panose="020B0604030504040204" pitchFamily="50" charset="-128"/>
                        <a:cs typeface="+mn-cs"/>
                      </a:endParaRPr>
                    </a:p>
                  </a:txBody>
                  <a:tcPr marL="0" marR="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rgbClr val="FFF2CC"/>
                    </a:solidFill>
                  </a:tcPr>
                </a:tc>
                <a:tc>
                  <a:txBody>
                    <a:bodyPr/>
                    <a:lstStyle/>
                    <a:p>
                      <a:pPr marL="0" marR="0" lvl="0" indent="0" algn="l" defTabSz="990564" rtl="0" eaLnBrk="1" fontAlgn="ctr" latinLnBrk="0" hangingPunct="1">
                        <a:lnSpc>
                          <a:spcPct val="100000"/>
                        </a:lnSpc>
                        <a:spcBef>
                          <a:spcPts val="0"/>
                        </a:spcBef>
                        <a:spcAft>
                          <a:spcPts val="0"/>
                        </a:spcAft>
                        <a:buClrTx/>
                        <a:buSzTx/>
                        <a:buFontTx/>
                        <a:buNone/>
                        <a:tabLst/>
                        <a:defRPr/>
                      </a:pPr>
                      <a:r>
                        <a:rPr kumimoji="1" lang="ja-JP" altLang="en-US" sz="800" b="0" i="0" u="none" strike="noStrike" kern="1200" dirty="0">
                          <a:solidFill>
                            <a:srgbClr val="000000"/>
                          </a:solidFill>
                          <a:effectLst/>
                          <a:latin typeface="Meiryo UI" panose="020B0604030504040204" pitchFamily="50" charset="-128"/>
                          <a:ea typeface="Meiryo UI" panose="020B0604030504040204" pitchFamily="50" charset="-128"/>
                          <a:cs typeface="+mn-cs"/>
                        </a:rPr>
                        <a:t>①</a:t>
                      </a:r>
                      <a:r>
                        <a:rPr kumimoji="1" lang="en-US" altLang="ja-JP" sz="800" b="0" i="0" u="none" strike="noStrike" kern="1200" dirty="0">
                          <a:solidFill>
                            <a:srgbClr val="000000"/>
                          </a:solidFill>
                          <a:effectLst/>
                          <a:latin typeface="Meiryo UI" panose="020B0604030504040204" pitchFamily="50" charset="-128"/>
                          <a:ea typeface="Meiryo UI" panose="020B0604030504040204" pitchFamily="50" charset="-128"/>
                          <a:cs typeface="+mn-cs"/>
                        </a:rPr>
                        <a:t>62</a:t>
                      </a:r>
                      <a:r>
                        <a:rPr kumimoji="1" lang="ja-JP" altLang="en-US" sz="800" b="0" i="0" u="none" strike="noStrike" kern="1200" dirty="0">
                          <a:solidFill>
                            <a:srgbClr val="000000"/>
                          </a:solidFill>
                          <a:effectLst/>
                          <a:latin typeface="Meiryo UI" panose="020B0604030504040204" pitchFamily="50" charset="-128"/>
                          <a:ea typeface="Meiryo UI" panose="020B0604030504040204" pitchFamily="50" charset="-128"/>
                          <a:cs typeface="+mn-cs"/>
                        </a:rPr>
                        <a:t>％　➁</a:t>
                      </a:r>
                      <a:r>
                        <a:rPr kumimoji="1" lang="en-US" altLang="ja-JP" sz="800" b="0" i="0" u="none" strike="noStrike" kern="1200" dirty="0">
                          <a:solidFill>
                            <a:srgbClr val="000000"/>
                          </a:solidFill>
                          <a:effectLst/>
                          <a:latin typeface="Meiryo UI" panose="020B0604030504040204" pitchFamily="50" charset="-128"/>
                          <a:ea typeface="Meiryo UI" panose="020B0604030504040204" pitchFamily="50" charset="-128"/>
                          <a:cs typeface="+mn-cs"/>
                        </a:rPr>
                        <a:t>88%</a:t>
                      </a:r>
                      <a:endParaRPr kumimoji="1" lang="ja-JP" altLang="en-US" sz="800" b="0" i="0" u="none" strike="noStrike" kern="1200" dirty="0">
                        <a:solidFill>
                          <a:srgbClr val="000000"/>
                        </a:solidFill>
                        <a:effectLst/>
                        <a:latin typeface="Meiryo UI" panose="020B0604030504040204" pitchFamily="50" charset="-128"/>
                        <a:ea typeface="Meiryo UI" panose="020B0604030504040204" pitchFamily="50" charset="-128"/>
                        <a:cs typeface="+mn-cs"/>
                      </a:endParaRPr>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687617958"/>
                  </a:ext>
                </a:extLst>
              </a:tr>
            </a:tbl>
          </a:graphicData>
        </a:graphic>
      </p:graphicFrame>
      <p:graphicFrame>
        <p:nvGraphicFramePr>
          <p:cNvPr id="12" name="表 11">
            <a:extLst>
              <a:ext uri="{FF2B5EF4-FFF2-40B4-BE49-F238E27FC236}">
                <a16:creationId xmlns:a16="http://schemas.microsoft.com/office/drawing/2014/main" id="{3CAD1165-1A7E-BDDB-FD89-9B70386A59CE}"/>
              </a:ext>
            </a:extLst>
          </p:cNvPr>
          <p:cNvGraphicFramePr>
            <a:graphicFrameLocks noGrp="1"/>
          </p:cNvGraphicFramePr>
          <p:nvPr>
            <p:extLst>
              <p:ext uri="{D42A27DB-BD31-4B8C-83A1-F6EECF244321}">
                <p14:modId xmlns:p14="http://schemas.microsoft.com/office/powerpoint/2010/main" val="906978583"/>
              </p:ext>
            </p:extLst>
          </p:nvPr>
        </p:nvGraphicFramePr>
        <p:xfrm>
          <a:off x="185558" y="2665267"/>
          <a:ext cx="9497111" cy="477424"/>
        </p:xfrm>
        <a:graphic>
          <a:graphicData uri="http://schemas.openxmlformats.org/drawingml/2006/table">
            <a:tbl>
              <a:tblPr>
                <a:tableStyleId>{5C22544A-7EE6-4342-B048-85BDC9FD1C3A}</a:tableStyleId>
              </a:tblPr>
              <a:tblGrid>
                <a:gridCol w="517214">
                  <a:extLst>
                    <a:ext uri="{9D8B030D-6E8A-4147-A177-3AD203B41FA5}">
                      <a16:colId xmlns:a16="http://schemas.microsoft.com/office/drawing/2014/main" val="1177612696"/>
                    </a:ext>
                  </a:extLst>
                </a:gridCol>
                <a:gridCol w="463236">
                  <a:extLst>
                    <a:ext uri="{9D8B030D-6E8A-4147-A177-3AD203B41FA5}">
                      <a16:colId xmlns:a16="http://schemas.microsoft.com/office/drawing/2014/main" val="3235757056"/>
                    </a:ext>
                  </a:extLst>
                </a:gridCol>
                <a:gridCol w="2530063">
                  <a:extLst>
                    <a:ext uri="{9D8B030D-6E8A-4147-A177-3AD203B41FA5}">
                      <a16:colId xmlns:a16="http://schemas.microsoft.com/office/drawing/2014/main" val="1504089348"/>
                    </a:ext>
                  </a:extLst>
                </a:gridCol>
                <a:gridCol w="463236">
                  <a:extLst>
                    <a:ext uri="{9D8B030D-6E8A-4147-A177-3AD203B41FA5}">
                      <a16:colId xmlns:a16="http://schemas.microsoft.com/office/drawing/2014/main" val="1001818940"/>
                    </a:ext>
                  </a:extLst>
                </a:gridCol>
                <a:gridCol w="2530063">
                  <a:extLst>
                    <a:ext uri="{9D8B030D-6E8A-4147-A177-3AD203B41FA5}">
                      <a16:colId xmlns:a16="http://schemas.microsoft.com/office/drawing/2014/main" val="305073419"/>
                    </a:ext>
                  </a:extLst>
                </a:gridCol>
                <a:gridCol w="463236">
                  <a:extLst>
                    <a:ext uri="{9D8B030D-6E8A-4147-A177-3AD203B41FA5}">
                      <a16:colId xmlns:a16="http://schemas.microsoft.com/office/drawing/2014/main" val="3754465577"/>
                    </a:ext>
                  </a:extLst>
                </a:gridCol>
                <a:gridCol w="2530063">
                  <a:extLst>
                    <a:ext uri="{9D8B030D-6E8A-4147-A177-3AD203B41FA5}">
                      <a16:colId xmlns:a16="http://schemas.microsoft.com/office/drawing/2014/main" val="1405762781"/>
                    </a:ext>
                  </a:extLst>
                </a:gridCol>
              </a:tblGrid>
              <a:tr h="216000">
                <a:tc rowSpan="2">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altLang="ja-JP" sz="800" b="1" i="0" u="none" strike="noStrike">
                          <a:solidFill>
                            <a:schemeClr val="tx1"/>
                          </a:solidFill>
                          <a:effectLst/>
                          <a:latin typeface="Meiryo UI" panose="020B0604030504040204" pitchFamily="50" charset="-128"/>
                          <a:ea typeface="Meiryo UI" panose="020B0604030504040204" pitchFamily="50" charset="-128"/>
                        </a:rPr>
                        <a:t>KPI</a:t>
                      </a:r>
                    </a:p>
                  </a:txBody>
                  <a:tcPr anchor="ctr" anchorCtr="1">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accent4">
                        <a:lumMod val="40000"/>
                        <a:lumOff val="60000"/>
                      </a:schemeClr>
                    </a:solidFill>
                  </a:tcPr>
                </a:tc>
                <a:tc>
                  <a:txBody>
                    <a:bodyPr/>
                    <a:lstStyle/>
                    <a:p>
                      <a:pPr marL="0" marR="0" lvl="0" indent="0" algn="ctr" defTabSz="990564" rtl="0" eaLnBrk="1" fontAlgn="ctr" latinLnBrk="0" hangingPunct="1">
                        <a:lnSpc>
                          <a:spcPct val="100000"/>
                        </a:lnSpc>
                        <a:spcBef>
                          <a:spcPts val="0"/>
                        </a:spcBef>
                        <a:spcAft>
                          <a:spcPts val="0"/>
                        </a:spcAft>
                        <a:buClrTx/>
                        <a:buSzTx/>
                        <a:buFontTx/>
                        <a:buNone/>
                        <a:tabLst/>
                        <a:defRPr/>
                      </a:pPr>
                      <a:r>
                        <a:rPr lang="ja-JP" altLang="en-US" sz="800" b="1" i="0" u="none" strike="noStrike">
                          <a:solidFill>
                            <a:schemeClr val="tx1"/>
                          </a:solidFill>
                          <a:effectLst/>
                          <a:latin typeface="Meiryo UI" panose="020B0604030504040204" pitchFamily="50" charset="-128"/>
                          <a:ea typeface="Meiryo UI" panose="020B0604030504040204" pitchFamily="50" charset="-128"/>
                        </a:rPr>
                        <a:t>指標</a:t>
                      </a:r>
                      <a:endParaRPr lang="en-US" altLang="ja-JP" sz="800" b="1" i="0" u="none" strike="noStrike">
                        <a:solidFill>
                          <a:schemeClr val="tx1"/>
                        </a:solidFill>
                        <a:effectLst/>
                        <a:latin typeface="Meiryo UI" panose="020B0604030504040204" pitchFamily="50" charset="-128"/>
                        <a:ea typeface="Meiryo UI" panose="020B0604030504040204" pitchFamily="50" charset="-128"/>
                      </a:endParaRPr>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accent4">
                        <a:lumMod val="40000"/>
                        <a:lumOff val="60000"/>
                      </a:schemeClr>
                    </a:solidFill>
                  </a:tcPr>
                </a:tc>
                <a:tc>
                  <a:txBody>
                    <a:bodyPr/>
                    <a:lstStyle/>
                    <a:p>
                      <a:pPr marL="0" marR="0" lvl="0" indent="0" algn="l" defTabSz="990564" rtl="0" eaLnBrk="1" fontAlgn="ctr" latinLnBrk="0" hangingPunct="1">
                        <a:lnSpc>
                          <a:spcPct val="100000"/>
                        </a:lnSpc>
                        <a:spcBef>
                          <a:spcPts val="0"/>
                        </a:spcBef>
                        <a:spcAft>
                          <a:spcPts val="0"/>
                        </a:spcAft>
                        <a:buClrTx/>
                        <a:buSzTx/>
                        <a:buFontTx/>
                        <a:buNone/>
                        <a:tabLst/>
                        <a:defRPr/>
                      </a:pPr>
                      <a:r>
                        <a:rPr kumimoji="1" lang="ja-JP"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早朝観光コンテンツ利用者割合</a:t>
                      </a:r>
                      <a:endParaRPr lang="en-GB" altLang="ja-JP" sz="800"/>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0" marR="0" lvl="0" indent="0" algn="ctr" defTabSz="990564" rtl="0" eaLnBrk="1" fontAlgn="ctr" latinLnBrk="0" hangingPunct="1">
                        <a:lnSpc>
                          <a:spcPct val="100000"/>
                        </a:lnSpc>
                        <a:spcBef>
                          <a:spcPts val="0"/>
                        </a:spcBef>
                        <a:spcAft>
                          <a:spcPts val="0"/>
                        </a:spcAft>
                        <a:buClrTx/>
                        <a:buSzTx/>
                        <a:buFontTx/>
                        <a:buNone/>
                        <a:tabLst/>
                        <a:defRPr/>
                      </a:pPr>
                      <a:r>
                        <a:rPr kumimoji="1" lang="ja-JP" altLang="en-US" sz="800" b="1" i="0" u="none" strike="noStrike" kern="1200">
                          <a:solidFill>
                            <a:srgbClr val="000000"/>
                          </a:solidFill>
                          <a:effectLst/>
                          <a:latin typeface="Meiryo UI" panose="020B0604030504040204" pitchFamily="50" charset="-128"/>
                          <a:ea typeface="Meiryo UI" panose="020B0604030504040204" pitchFamily="50" charset="-128"/>
                          <a:cs typeface="+mn-cs"/>
                        </a:rPr>
                        <a:t>測定方法</a:t>
                      </a:r>
                      <a:endParaRPr kumimoji="1" lang="en-US" altLang="zh-TW" sz="800" b="1" i="0" u="none" strike="noStrike" kern="1200">
                        <a:solidFill>
                          <a:srgbClr val="000000"/>
                        </a:solidFill>
                        <a:effectLst/>
                        <a:latin typeface="Meiryo UI" panose="020B0604030504040204" pitchFamily="50" charset="-128"/>
                        <a:ea typeface="Meiryo UI" panose="020B0604030504040204" pitchFamily="50" charset="-128"/>
                        <a:cs typeface="+mn-cs"/>
                      </a:endParaRPr>
                    </a:p>
                  </a:txBody>
                  <a:tcPr marL="0" marR="0"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accent4">
                        <a:lumMod val="40000"/>
                        <a:lumOff val="60000"/>
                      </a:schemeClr>
                    </a:solidFill>
                  </a:tcPr>
                </a:tc>
                <a:tc gridSpan="3">
                  <a:txBody>
                    <a:bodyPr/>
                    <a:lstStyle/>
                    <a:p>
                      <a:pPr marL="0" marR="0" lvl="0" indent="0" algn="l" defTabSz="990564" rtl="0" eaLnBrk="1" fontAlgn="ctr" latinLnBrk="0" hangingPunct="1">
                        <a:lnSpc>
                          <a:spcPct val="100000"/>
                        </a:lnSpc>
                        <a:spcBef>
                          <a:spcPts val="0"/>
                        </a:spcBef>
                        <a:spcAft>
                          <a:spcPts val="0"/>
                        </a:spcAft>
                        <a:buClrTx/>
                        <a:buSzTx/>
                        <a:buFontTx/>
                        <a:buNone/>
                        <a:tabLst/>
                        <a:defRPr/>
                      </a:pPr>
                      <a:r>
                        <a:rPr kumimoji="1" lang="ja-JP"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事業期間中の</a:t>
                      </a:r>
                      <a:r>
                        <a:rPr kumimoji="1" lang="zh-CN"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参加者数</a:t>
                      </a:r>
                      <a:r>
                        <a:rPr kumimoji="1" lang="ja-JP" altLang="en-US" sz="800" b="0" i="0" u="none" strike="noStrike" kern="1200">
                          <a:solidFill>
                            <a:srgbClr val="000000"/>
                          </a:solidFill>
                          <a:effectLst/>
                          <a:latin typeface="Meiryo UI" panose="020B0604030504040204" pitchFamily="50" charset="-128"/>
                          <a:ea typeface="Meiryo UI" panose="020B0604030504040204" pitchFamily="50" charset="-128"/>
                          <a:cs typeface="+mn-cs"/>
                        </a:rPr>
                        <a:t>合計における、早朝コンテンツ参加率を算出</a:t>
                      </a:r>
                      <a:endParaRPr lang="en-GB" altLang="ja-JP" sz="800"/>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hMerge="1">
                  <a:txBody>
                    <a:bodyPr/>
                    <a:lstStyle/>
                    <a:p>
                      <a:endParaRPr/>
                    </a:p>
                  </a:txBody>
                  <a:tcPr marL="0" marR="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rgbClr val="FFF2CC"/>
                    </a:solidFill>
                  </a:tcPr>
                </a:tc>
                <a:tc hMerge="1">
                  <a:txBody>
                    <a:bodyPr/>
                    <a:lstStyle/>
                    <a:p>
                      <a:endParaRPr/>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468922925"/>
                  </a:ext>
                </a:extLst>
              </a:tr>
              <a:tr h="216000">
                <a:tc vMerge="1">
                  <a:txBody>
                    <a:bodyPr/>
                    <a:lstStyle/>
                    <a:p>
                      <a:pPr algn="ctr" fontAlgn="ctr"/>
                      <a:endParaRPr lang="en-US" sz="800" b="1" i="0" u="none" strike="noStrike">
                        <a:solidFill>
                          <a:srgbClr val="000000"/>
                        </a:solidFill>
                        <a:effectLst/>
                        <a:latin typeface="Meiryo UI" panose="020B0604030504040204" pitchFamily="50" charset="-128"/>
                        <a:ea typeface="Meiryo UI" panose="020B0604030504040204" pitchFamily="50" charset="-128"/>
                      </a:endParaRPr>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lumMod val="95000"/>
                      </a:schemeClr>
                    </a:solidFill>
                  </a:tcPr>
                </a:tc>
                <a:tc>
                  <a:txBody>
                    <a:bodyPr/>
                    <a:lstStyle/>
                    <a:p>
                      <a:pPr marL="0" algn="ctr" defTabSz="914400" rtl="0" eaLnBrk="1" fontAlgn="ctr" latinLnBrk="0" hangingPunct="1"/>
                      <a:r>
                        <a:rPr lang="ja-JP" altLang="en-US" sz="800" b="1" i="0" u="none" strike="noStrike">
                          <a:solidFill>
                            <a:schemeClr val="tx1"/>
                          </a:solidFill>
                          <a:effectLst/>
                          <a:latin typeface="Meiryo UI" panose="020B0604030504040204" pitchFamily="50" charset="-128"/>
                          <a:ea typeface="Meiryo UI" panose="020B0604030504040204" pitchFamily="50" charset="-128"/>
                        </a:rPr>
                        <a:t>基準値</a:t>
                      </a:r>
                      <a:endParaRPr kumimoji="1" lang="en-US" altLang="zh-TW" sz="900" b="1" i="0" u="none" strike="noStrike" kern="1200">
                        <a:solidFill>
                          <a:srgbClr val="000000"/>
                        </a:solidFill>
                        <a:effectLst/>
                        <a:latin typeface="Meiryo UI" panose="020B0604030504040204" pitchFamily="50" charset="-128"/>
                        <a:ea typeface="Meiryo UI" panose="020B0604030504040204" pitchFamily="50" charset="-128"/>
                        <a:cs typeface="+mn-cs"/>
                      </a:endParaRPr>
                    </a:p>
                    <a:p>
                      <a:pPr marL="0" algn="ctr" defTabSz="914400" rtl="0" eaLnBrk="1" fontAlgn="ctr" latinLnBrk="0" hangingPunct="1"/>
                      <a:r>
                        <a:rPr kumimoji="1" lang="zh-TW" altLang="en-US" sz="500" b="1" i="0" u="none" strike="noStrike" kern="1200">
                          <a:solidFill>
                            <a:srgbClr val="000000"/>
                          </a:solidFill>
                          <a:effectLst/>
                          <a:latin typeface="Meiryo UI" panose="020B0604030504040204" pitchFamily="50" charset="-128"/>
                          <a:ea typeface="Meiryo UI" panose="020B0604030504040204" pitchFamily="50" charset="-128"/>
                          <a:cs typeface="+mn-cs"/>
                        </a:rPr>
                        <a:t>（</a:t>
                      </a:r>
                      <a:r>
                        <a:rPr kumimoji="1" lang="ja-JP" altLang="en-US" sz="500" b="1" i="0" u="none" strike="noStrike" kern="1200">
                          <a:solidFill>
                            <a:srgbClr val="000000"/>
                          </a:solidFill>
                          <a:effectLst/>
                          <a:latin typeface="Meiryo UI" panose="020B0604030504040204" pitchFamily="50" charset="-128"/>
                          <a:ea typeface="Meiryo UI" panose="020B0604030504040204" pitchFamily="50" charset="-128"/>
                          <a:cs typeface="+mn-cs"/>
                        </a:rPr>
                        <a:t>事業実施前</a:t>
                      </a:r>
                      <a:r>
                        <a:rPr kumimoji="1" lang="zh-TW" altLang="en-US" sz="500" b="1" i="0" u="none" strike="noStrike" kern="1200">
                          <a:solidFill>
                            <a:srgbClr val="000000"/>
                          </a:solidFill>
                          <a:effectLst/>
                          <a:latin typeface="Meiryo UI" panose="020B0604030504040204" pitchFamily="50" charset="-128"/>
                          <a:ea typeface="Meiryo UI" panose="020B0604030504040204" pitchFamily="50" charset="-128"/>
                          <a:cs typeface="+mn-cs"/>
                        </a:rPr>
                        <a:t>）</a:t>
                      </a:r>
                      <a:endParaRPr kumimoji="1" lang="en-US" altLang="ja-JP" sz="500" b="1" i="0" u="none" strike="noStrike" kern="1200">
                        <a:solidFill>
                          <a:srgbClr val="000000"/>
                        </a:solidFill>
                        <a:effectLst/>
                        <a:latin typeface="Meiryo UI" panose="020B0604030504040204" pitchFamily="50" charset="-128"/>
                        <a:ea typeface="Meiryo UI" panose="020B0604030504040204" pitchFamily="50" charset="-128"/>
                        <a:cs typeface="+mn-cs"/>
                      </a:endParaRPr>
                    </a:p>
                  </a:txBody>
                  <a:tcPr marL="0" marR="0"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accent4">
                        <a:lumMod val="40000"/>
                        <a:lumOff val="60000"/>
                      </a:schemeClr>
                    </a:solidFill>
                  </a:tcPr>
                </a:tc>
                <a:tc>
                  <a:txBody>
                    <a:bodyPr/>
                    <a:lstStyle/>
                    <a:p>
                      <a:pPr marL="0" marR="0" lvl="0" indent="0" algn="l" defTabSz="990564" rtl="0" eaLnBrk="1" fontAlgn="ctr" latinLnBrk="0" hangingPunct="1">
                        <a:lnSpc>
                          <a:spcPct val="100000"/>
                        </a:lnSpc>
                        <a:spcBef>
                          <a:spcPts val="0"/>
                        </a:spcBef>
                        <a:spcAft>
                          <a:spcPts val="0"/>
                        </a:spcAft>
                        <a:buClrTx/>
                        <a:buSzTx/>
                        <a:buFontTx/>
                        <a:buNone/>
                        <a:tabLst/>
                        <a:defRPr/>
                      </a:pPr>
                      <a:r>
                        <a:rPr kumimoji="1" lang="en-US" altLang="ja-JP" sz="800" b="0" i="0" u="none" strike="noStrike" kern="1200">
                          <a:solidFill>
                            <a:srgbClr val="000000"/>
                          </a:solidFill>
                          <a:effectLst/>
                          <a:latin typeface="Meiryo UI" panose="020B0604030504040204" pitchFamily="50" charset="-128"/>
                          <a:ea typeface="Meiryo UI" panose="020B0604030504040204" pitchFamily="50" charset="-128"/>
                          <a:cs typeface="+mn-cs"/>
                        </a:rPr>
                        <a:t>30%</a:t>
                      </a:r>
                      <a:endParaRPr lang="en-GB" altLang="ja-JP" sz="800"/>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0" marR="0" lvl="0" indent="0" algn="l" defTabSz="990564" rtl="0" eaLnBrk="1" fontAlgn="ctr" latinLnBrk="0" hangingPunct="1">
                        <a:lnSpc>
                          <a:spcPct val="100000"/>
                        </a:lnSpc>
                        <a:spcBef>
                          <a:spcPts val="0"/>
                        </a:spcBef>
                        <a:spcAft>
                          <a:spcPts val="0"/>
                        </a:spcAft>
                        <a:buClrTx/>
                        <a:buSzTx/>
                        <a:buFontTx/>
                        <a:buNone/>
                        <a:tabLst/>
                        <a:defRPr/>
                      </a:pPr>
                      <a:r>
                        <a:rPr kumimoji="1" lang="ja-JP" altLang="en-US" sz="800" b="1" i="0" u="none" strike="noStrike" kern="1200">
                          <a:solidFill>
                            <a:srgbClr val="000000"/>
                          </a:solidFill>
                          <a:effectLst/>
                          <a:latin typeface="Meiryo UI" panose="020B0604030504040204" pitchFamily="50" charset="-128"/>
                          <a:ea typeface="Meiryo UI" panose="020B0604030504040204" pitchFamily="50" charset="-128"/>
                          <a:cs typeface="+mn-cs"/>
                        </a:rPr>
                        <a:t>目標値</a:t>
                      </a:r>
                      <a:endParaRPr kumimoji="1" lang="en-US" altLang="zh-TW" sz="800" b="1" i="0" u="none" strike="noStrike" kern="1200">
                        <a:solidFill>
                          <a:srgbClr val="000000"/>
                        </a:solidFill>
                        <a:effectLst/>
                        <a:latin typeface="Meiryo UI" panose="020B0604030504040204" pitchFamily="50" charset="-128"/>
                        <a:ea typeface="Meiryo UI" panose="020B0604030504040204" pitchFamily="50" charset="-128"/>
                        <a:cs typeface="+mn-cs"/>
                      </a:endParaRPr>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accent4">
                        <a:lumMod val="40000"/>
                        <a:lumOff val="60000"/>
                      </a:schemeClr>
                    </a:solidFill>
                  </a:tcPr>
                </a:tc>
                <a:tc>
                  <a:txBody>
                    <a:bodyPr/>
                    <a:lstStyle/>
                    <a:p>
                      <a:pPr marL="0" marR="0" lvl="0" indent="0" algn="l" defTabSz="990564" rtl="0" eaLnBrk="1" fontAlgn="ctr" latinLnBrk="0" hangingPunct="1">
                        <a:lnSpc>
                          <a:spcPct val="100000"/>
                        </a:lnSpc>
                        <a:spcBef>
                          <a:spcPts val="0"/>
                        </a:spcBef>
                        <a:spcAft>
                          <a:spcPts val="0"/>
                        </a:spcAft>
                        <a:buClrTx/>
                        <a:buSzTx/>
                        <a:buFontTx/>
                        <a:buNone/>
                        <a:tabLst/>
                        <a:defRPr/>
                      </a:pPr>
                      <a:r>
                        <a:rPr lang="en-US" altLang="ja-JP" sz="800"/>
                        <a:t>35%</a:t>
                      </a:r>
                      <a:endParaRPr lang="en-GB" altLang="ja-JP" sz="800"/>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kumimoji="1" lang="zh-TW" altLang="en-US" sz="800" b="1" i="0" u="none" strike="noStrike" kern="1200">
                          <a:solidFill>
                            <a:srgbClr val="000000"/>
                          </a:solidFill>
                          <a:effectLst/>
                          <a:latin typeface="Meiryo UI" panose="020B0604030504040204" pitchFamily="50" charset="-128"/>
                          <a:ea typeface="Meiryo UI" panose="020B0604030504040204" pitchFamily="50" charset="-128"/>
                          <a:cs typeface="+mn-cs"/>
                        </a:rPr>
                        <a:t>実績値</a:t>
                      </a:r>
                      <a:endParaRPr kumimoji="1" lang="en-US" altLang="zh-TW" sz="800" b="1" i="0" u="none" strike="noStrike" kern="1200">
                        <a:solidFill>
                          <a:srgbClr val="000000"/>
                        </a:solidFill>
                        <a:effectLst/>
                        <a:latin typeface="Meiryo UI" panose="020B0604030504040204" pitchFamily="50" charset="-128"/>
                        <a:ea typeface="Meiryo UI" panose="020B0604030504040204" pitchFamily="50" charset="-128"/>
                        <a:cs typeface="+mn-cs"/>
                      </a:endParaRPr>
                    </a:p>
                    <a:p>
                      <a:pPr marL="0" algn="ctr" defTabSz="914400" rtl="0" eaLnBrk="1" fontAlgn="ctr" latinLnBrk="0" hangingPunct="1"/>
                      <a:r>
                        <a:rPr kumimoji="1" lang="zh-TW" altLang="en-US" sz="500" b="1" i="0" u="none" strike="noStrike" kern="1200">
                          <a:solidFill>
                            <a:srgbClr val="000000"/>
                          </a:solidFill>
                          <a:effectLst/>
                          <a:latin typeface="Meiryo UI" panose="020B0604030504040204" pitchFamily="50" charset="-128"/>
                          <a:ea typeface="Meiryo UI" panose="020B0604030504040204" pitchFamily="50" charset="-128"/>
                          <a:cs typeface="+mn-cs"/>
                        </a:rPr>
                        <a:t>（完了報告時点）</a:t>
                      </a:r>
                      <a:endParaRPr kumimoji="1" lang="en-US" sz="500" b="1" i="0" u="none" strike="noStrike" kern="1200">
                        <a:solidFill>
                          <a:srgbClr val="000000"/>
                        </a:solidFill>
                        <a:effectLst/>
                        <a:latin typeface="Meiryo UI" panose="020B0604030504040204" pitchFamily="50" charset="-128"/>
                        <a:ea typeface="Meiryo UI" panose="020B0604030504040204" pitchFamily="50" charset="-128"/>
                        <a:cs typeface="+mn-cs"/>
                      </a:endParaRPr>
                    </a:p>
                  </a:txBody>
                  <a:tcPr marL="0" marR="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accent4">
                        <a:lumMod val="40000"/>
                        <a:lumOff val="60000"/>
                      </a:schemeClr>
                    </a:solidFill>
                  </a:tcPr>
                </a:tc>
                <a:tc>
                  <a:txBody>
                    <a:bodyPr/>
                    <a:lstStyle/>
                    <a:p>
                      <a:pPr marL="0" marR="0" lvl="0" indent="0" algn="l" defTabSz="990564" rtl="0" eaLnBrk="1" fontAlgn="ctr" latinLnBrk="0" hangingPunct="1">
                        <a:lnSpc>
                          <a:spcPct val="100000"/>
                        </a:lnSpc>
                        <a:spcBef>
                          <a:spcPts val="0"/>
                        </a:spcBef>
                        <a:spcAft>
                          <a:spcPts val="0"/>
                        </a:spcAft>
                        <a:buClrTx/>
                        <a:buSzTx/>
                        <a:buFontTx/>
                        <a:buNone/>
                        <a:tabLst/>
                        <a:defRPr/>
                      </a:pPr>
                      <a:r>
                        <a:rPr lang="en-US" altLang="ja-JP" sz="800"/>
                        <a:t>50%</a:t>
                      </a:r>
                      <a:r>
                        <a:rPr lang="ja-JP" altLang="en-US" sz="800"/>
                        <a:t>（特にインバウンドのみの場合では</a:t>
                      </a:r>
                      <a:r>
                        <a:rPr lang="en-US" altLang="ja-JP" sz="800"/>
                        <a:t>65%</a:t>
                      </a:r>
                      <a:r>
                        <a:rPr lang="ja-JP" altLang="en-US" sz="800"/>
                        <a:t>を記録）</a:t>
                      </a:r>
                      <a:endParaRPr lang="en-GB" altLang="ja-JP" sz="800"/>
                    </a:p>
                  </a:txBody>
                  <a:tcPr marL="31969" marR="31969" marT="31652" marB="31652"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687617958"/>
                  </a:ext>
                </a:extLst>
              </a:tr>
            </a:tbl>
          </a:graphicData>
        </a:graphic>
      </p:graphicFrame>
      <p:pic>
        <p:nvPicPr>
          <p:cNvPr id="14" name="図 13" descr="テーブル&#10;&#10;AI によって生成されたコンテンツは間違っている可能性があります。">
            <a:extLst>
              <a:ext uri="{FF2B5EF4-FFF2-40B4-BE49-F238E27FC236}">
                <a16:creationId xmlns:a16="http://schemas.microsoft.com/office/drawing/2014/main" id="{DE64177B-A34F-F279-7E43-816E6667DB92}"/>
              </a:ext>
            </a:extLst>
          </p:cNvPr>
          <p:cNvPicPr>
            <a:picLocks noChangeAspect="1"/>
          </p:cNvPicPr>
          <p:nvPr/>
        </p:nvPicPr>
        <p:blipFill>
          <a:blip r:embed="rId3"/>
          <a:stretch>
            <a:fillRect/>
          </a:stretch>
        </p:blipFill>
        <p:spPr>
          <a:xfrm>
            <a:off x="7583937" y="3319420"/>
            <a:ext cx="1999602" cy="476300"/>
          </a:xfrm>
          <a:prstGeom prst="rect">
            <a:avLst/>
          </a:prstGeom>
        </p:spPr>
      </p:pic>
      <p:sp>
        <p:nvSpPr>
          <p:cNvPr id="17" name="テキスト ボックス 16">
            <a:extLst>
              <a:ext uri="{FF2B5EF4-FFF2-40B4-BE49-F238E27FC236}">
                <a16:creationId xmlns:a16="http://schemas.microsoft.com/office/drawing/2014/main" id="{76E9A50E-3073-1BD1-15F0-89FDDC8F3C3F}"/>
              </a:ext>
            </a:extLst>
          </p:cNvPr>
          <p:cNvSpPr txBox="1"/>
          <p:nvPr/>
        </p:nvSpPr>
        <p:spPr bwMode="gray">
          <a:xfrm>
            <a:off x="7940940" y="3786267"/>
            <a:ext cx="1285595" cy="157002"/>
          </a:xfrm>
          <a:prstGeom prst="rect">
            <a:avLst/>
          </a:prstGeom>
        </p:spPr>
        <p:txBody>
          <a:bodyPr vert="horz" wrap="square" lIns="0" tIns="0" rIns="0" bIns="0" rtlCol="0" anchor="ctr">
            <a:noAutofit/>
          </a:bodyPr>
          <a:lstStyle/>
          <a:p>
            <a:pPr algn="ctr"/>
            <a:r>
              <a:rPr kumimoji="1" lang="ja-JP" altLang="en-US" sz="700">
                <a:solidFill>
                  <a:schemeClr val="tx1">
                    <a:lumMod val="75000"/>
                    <a:lumOff val="25000"/>
                  </a:schemeClr>
                </a:solidFill>
                <a:latin typeface="+mj-ea"/>
                <a:ea typeface="+mj-ea"/>
              </a:rPr>
              <a:t>ツアー参加人数</a:t>
            </a:r>
          </a:p>
        </p:txBody>
      </p:sp>
      <p:sp>
        <p:nvSpPr>
          <p:cNvPr id="21" name="テキスト ボックス 20">
            <a:extLst>
              <a:ext uri="{FF2B5EF4-FFF2-40B4-BE49-F238E27FC236}">
                <a16:creationId xmlns:a16="http://schemas.microsoft.com/office/drawing/2014/main" id="{A12E40A6-FA6E-BFCF-1DF5-997EE0037D9E}"/>
              </a:ext>
            </a:extLst>
          </p:cNvPr>
          <p:cNvSpPr txBox="1"/>
          <p:nvPr/>
        </p:nvSpPr>
        <p:spPr bwMode="gray">
          <a:xfrm>
            <a:off x="3371364" y="3864768"/>
            <a:ext cx="1285595" cy="157002"/>
          </a:xfrm>
          <a:prstGeom prst="rect">
            <a:avLst/>
          </a:prstGeom>
        </p:spPr>
        <p:txBody>
          <a:bodyPr vert="horz" wrap="square" lIns="0" tIns="0" rIns="0" bIns="0" rtlCol="0" anchor="ctr">
            <a:noAutofit/>
          </a:bodyPr>
          <a:lstStyle/>
          <a:p>
            <a:pPr algn="ctr"/>
            <a:r>
              <a:rPr kumimoji="1" lang="ja-JP" altLang="en-US" sz="700">
                <a:solidFill>
                  <a:schemeClr val="tx1">
                    <a:lumMod val="75000"/>
                    <a:lumOff val="25000"/>
                  </a:schemeClr>
                </a:solidFill>
                <a:latin typeface="+mj-ea"/>
                <a:ea typeface="+mj-ea"/>
              </a:rPr>
              <a:t>ツアー実施スケジュール</a:t>
            </a:r>
          </a:p>
        </p:txBody>
      </p:sp>
      <p:graphicFrame>
        <p:nvGraphicFramePr>
          <p:cNvPr id="23" name="表 22">
            <a:extLst>
              <a:ext uri="{FF2B5EF4-FFF2-40B4-BE49-F238E27FC236}">
                <a16:creationId xmlns:a16="http://schemas.microsoft.com/office/drawing/2014/main" id="{6922B667-0915-12F6-F8DE-974AF101B362}"/>
              </a:ext>
            </a:extLst>
          </p:cNvPr>
          <p:cNvGraphicFramePr>
            <a:graphicFrameLocks noGrp="1"/>
          </p:cNvGraphicFramePr>
          <p:nvPr>
            <p:extLst>
              <p:ext uri="{D42A27DB-BD31-4B8C-83A1-F6EECF244321}">
                <p14:modId xmlns:p14="http://schemas.microsoft.com/office/powerpoint/2010/main" val="2500081935"/>
              </p:ext>
            </p:extLst>
          </p:nvPr>
        </p:nvGraphicFramePr>
        <p:xfrm>
          <a:off x="3254711" y="3518178"/>
          <a:ext cx="1518902" cy="339090"/>
        </p:xfrm>
        <a:graphic>
          <a:graphicData uri="http://schemas.openxmlformats.org/drawingml/2006/table">
            <a:tbl>
              <a:tblPr>
                <a:tableStyleId>{616DA210-FB5B-4158-B5E0-FEB733F419BA}</a:tableStyleId>
              </a:tblPr>
              <a:tblGrid>
                <a:gridCol w="189900">
                  <a:extLst>
                    <a:ext uri="{9D8B030D-6E8A-4147-A177-3AD203B41FA5}">
                      <a16:colId xmlns:a16="http://schemas.microsoft.com/office/drawing/2014/main" val="568574817"/>
                    </a:ext>
                  </a:extLst>
                </a:gridCol>
                <a:gridCol w="265860">
                  <a:extLst>
                    <a:ext uri="{9D8B030D-6E8A-4147-A177-3AD203B41FA5}">
                      <a16:colId xmlns:a16="http://schemas.microsoft.com/office/drawing/2014/main" val="3335115228"/>
                    </a:ext>
                  </a:extLst>
                </a:gridCol>
                <a:gridCol w="265860">
                  <a:extLst>
                    <a:ext uri="{9D8B030D-6E8A-4147-A177-3AD203B41FA5}">
                      <a16:colId xmlns:a16="http://schemas.microsoft.com/office/drawing/2014/main" val="1791335810"/>
                    </a:ext>
                  </a:extLst>
                </a:gridCol>
                <a:gridCol w="265562">
                  <a:extLst>
                    <a:ext uri="{9D8B030D-6E8A-4147-A177-3AD203B41FA5}">
                      <a16:colId xmlns:a16="http://schemas.microsoft.com/office/drawing/2014/main" val="1305947372"/>
                    </a:ext>
                  </a:extLst>
                </a:gridCol>
                <a:gridCol w="265860">
                  <a:extLst>
                    <a:ext uri="{9D8B030D-6E8A-4147-A177-3AD203B41FA5}">
                      <a16:colId xmlns:a16="http://schemas.microsoft.com/office/drawing/2014/main" val="2278767939"/>
                    </a:ext>
                  </a:extLst>
                </a:gridCol>
                <a:gridCol w="265860">
                  <a:extLst>
                    <a:ext uri="{9D8B030D-6E8A-4147-A177-3AD203B41FA5}">
                      <a16:colId xmlns:a16="http://schemas.microsoft.com/office/drawing/2014/main" val="3793348015"/>
                    </a:ext>
                  </a:extLst>
                </a:gridCol>
              </a:tblGrid>
              <a:tr h="81261">
                <a:tc>
                  <a:txBody>
                    <a:bodyPr/>
                    <a:lstStyle/>
                    <a:p>
                      <a:pPr algn="ctr" fontAlgn="ctr"/>
                      <a:r>
                        <a:rPr lang="ja-JP" altLang="en-US" sz="700" u="none" strike="noStrike">
                          <a:effectLst/>
                        </a:rPr>
                        <a:t>①</a:t>
                      </a: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ja-JP" sz="700" u="none" strike="noStrike">
                          <a:effectLst/>
                        </a:rPr>
                        <a:t>10/5</a:t>
                      </a:r>
                      <a:endParaRPr lang="en-US" altLang="ja-JP"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ja-JP" sz="700" u="none" strike="noStrike">
                          <a:effectLst/>
                        </a:rPr>
                        <a:t>10/12</a:t>
                      </a:r>
                      <a:endParaRPr lang="en-US" altLang="ja-JP"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ja-JP" sz="700" u="none" strike="noStrike">
                          <a:effectLst/>
                        </a:rPr>
                        <a:t>10/18</a:t>
                      </a:r>
                      <a:endParaRPr lang="en-US" altLang="ja-JP"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ja-JP" sz="700" u="none" strike="noStrike">
                          <a:effectLst/>
                        </a:rPr>
                        <a:t>10/25</a:t>
                      </a:r>
                      <a:endParaRPr lang="en-US" altLang="ja-JP"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ja-JP" sz="700" u="none" strike="noStrike">
                          <a:effectLst/>
                        </a:rPr>
                        <a:t>10/28</a:t>
                      </a:r>
                      <a:endParaRPr lang="en-US" altLang="ja-JP"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6506666"/>
                  </a:ext>
                </a:extLst>
              </a:tr>
              <a:tr h="81261">
                <a:tc>
                  <a:txBody>
                    <a:bodyPr/>
                    <a:lstStyle/>
                    <a:p>
                      <a:pPr algn="ctr" fontAlgn="ctr"/>
                      <a:r>
                        <a:rPr lang="ja-JP" altLang="en-US" sz="700" u="none" strike="noStrike">
                          <a:effectLst/>
                        </a:rPr>
                        <a:t>②</a:t>
                      </a: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ja-JP" sz="700" u="none" strike="noStrike">
                          <a:effectLst/>
                        </a:rPr>
                        <a:t>11/5</a:t>
                      </a:r>
                      <a:endParaRPr lang="en-US" altLang="ja-JP"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ja-JP" sz="700" u="none" strike="noStrike">
                          <a:effectLst/>
                        </a:rPr>
                        <a:t>11/10</a:t>
                      </a:r>
                      <a:endParaRPr lang="en-US" altLang="ja-JP"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ja-JP" sz="700" u="none" strike="noStrike">
                          <a:effectLst/>
                        </a:rPr>
                        <a:t>11/14</a:t>
                      </a:r>
                      <a:endParaRPr lang="en-US" altLang="ja-JP"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ja-JP" sz="700" u="none" strike="noStrike">
                          <a:effectLst/>
                        </a:rPr>
                        <a:t>11/21</a:t>
                      </a:r>
                      <a:endParaRPr lang="en-US" altLang="ja-JP"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ja-JP" sz="700" u="none" strike="noStrike">
                          <a:effectLst/>
                        </a:rPr>
                        <a:t>11/25</a:t>
                      </a:r>
                      <a:endParaRPr lang="en-US" altLang="ja-JP"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25413999"/>
                  </a:ext>
                </a:extLst>
              </a:tr>
              <a:tr h="81261">
                <a:tc>
                  <a:txBody>
                    <a:bodyPr/>
                    <a:lstStyle/>
                    <a:p>
                      <a:pPr algn="ctr" fontAlgn="ctr"/>
                      <a:r>
                        <a:rPr lang="ja-JP" altLang="en-US" sz="700" u="none" strike="noStrike">
                          <a:effectLst/>
                        </a:rPr>
                        <a:t>③</a:t>
                      </a:r>
                      <a:endParaRPr lang="ja-JP" altLang="en-US"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ja-JP" sz="700" u="none" strike="noStrike">
                          <a:effectLst/>
                        </a:rPr>
                        <a:t>12/1</a:t>
                      </a:r>
                      <a:endParaRPr lang="en-US" altLang="ja-JP"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ja-JP" sz="700" u="none" strike="noStrike">
                          <a:effectLst/>
                        </a:rPr>
                        <a:t>12/6</a:t>
                      </a:r>
                      <a:endParaRPr lang="en-US" altLang="ja-JP"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ja-JP" sz="700" u="none" strike="noStrike">
                          <a:effectLst/>
                        </a:rPr>
                        <a:t>12/11</a:t>
                      </a:r>
                      <a:endParaRPr lang="en-US" altLang="ja-JP"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ja-JP" sz="700" u="none" strike="noStrike">
                          <a:effectLst/>
                        </a:rPr>
                        <a:t>12/15</a:t>
                      </a:r>
                      <a:endParaRPr lang="en-US" altLang="ja-JP"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ja-JP" sz="700" u="none" strike="noStrike">
                          <a:effectLst/>
                        </a:rPr>
                        <a:t>12/18</a:t>
                      </a:r>
                      <a:endParaRPr lang="en-US" altLang="ja-JP" sz="700" b="0" i="0" u="none" strike="noStrike">
                        <a:solidFill>
                          <a:srgbClr val="000000"/>
                        </a:solidFill>
                        <a:effectLst/>
                        <a:latin typeface="游ゴシック" panose="020B0400000000000000" pitchFamily="50" charset="-128"/>
                        <a:ea typeface="游ゴシック" panose="020B0400000000000000" pitchFamily="50" charset="-128"/>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59967583"/>
                  </a:ext>
                </a:extLst>
              </a:tr>
            </a:tbl>
          </a:graphicData>
        </a:graphic>
      </p:graphicFrame>
    </p:spTree>
    <p:extLst>
      <p:ext uri="{BB962C8B-B14F-4D97-AF65-F5344CB8AC3E}">
        <p14:creationId xmlns:p14="http://schemas.microsoft.com/office/powerpoint/2010/main" val="4251518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14C52-E339-92C8-5C49-C63FCE11872F}"/>
            </a:ext>
          </a:extLst>
        </p:cNvPr>
        <p:cNvGrpSpPr/>
        <p:nvPr/>
      </p:nvGrpSpPr>
      <p:grpSpPr>
        <a:xfrm>
          <a:off x="0" y="0"/>
          <a:ext cx="0" cy="0"/>
          <a:chOff x="0" y="0"/>
          <a:chExt cx="0" cy="0"/>
        </a:xfrm>
      </p:grpSpPr>
      <p:graphicFrame>
        <p:nvGraphicFramePr>
          <p:cNvPr id="7" name="表 6">
            <a:extLst>
              <a:ext uri="{FF2B5EF4-FFF2-40B4-BE49-F238E27FC236}">
                <a16:creationId xmlns:a16="http://schemas.microsoft.com/office/drawing/2014/main" id="{7CB0CFC0-594F-43AA-A836-8B88F4B1E8CE}"/>
              </a:ext>
            </a:extLst>
          </p:cNvPr>
          <p:cNvGraphicFramePr>
            <a:graphicFrameLocks noGrp="1"/>
          </p:cNvGraphicFramePr>
          <p:nvPr>
            <p:extLst>
              <p:ext uri="{D42A27DB-BD31-4B8C-83A1-F6EECF244321}">
                <p14:modId xmlns:p14="http://schemas.microsoft.com/office/powerpoint/2010/main" val="633353594"/>
              </p:ext>
            </p:extLst>
          </p:nvPr>
        </p:nvGraphicFramePr>
        <p:xfrm>
          <a:off x="197618" y="1083408"/>
          <a:ext cx="3091587" cy="5517414"/>
        </p:xfrm>
        <a:graphic>
          <a:graphicData uri="http://schemas.openxmlformats.org/drawingml/2006/table">
            <a:tbl>
              <a:tblPr firstRow="1" bandRow="1">
                <a:tableStyleId>{5C22544A-7EE6-4342-B048-85BDC9FD1C3A}</a:tableStyleId>
              </a:tblPr>
              <a:tblGrid>
                <a:gridCol w="199970">
                  <a:extLst>
                    <a:ext uri="{9D8B030D-6E8A-4147-A177-3AD203B41FA5}">
                      <a16:colId xmlns:a16="http://schemas.microsoft.com/office/drawing/2014/main" val="1331882077"/>
                    </a:ext>
                  </a:extLst>
                </a:gridCol>
                <a:gridCol w="385072">
                  <a:extLst>
                    <a:ext uri="{9D8B030D-6E8A-4147-A177-3AD203B41FA5}">
                      <a16:colId xmlns:a16="http://schemas.microsoft.com/office/drawing/2014/main" val="2973050280"/>
                    </a:ext>
                  </a:extLst>
                </a:gridCol>
                <a:gridCol w="2506545">
                  <a:extLst>
                    <a:ext uri="{9D8B030D-6E8A-4147-A177-3AD203B41FA5}">
                      <a16:colId xmlns:a16="http://schemas.microsoft.com/office/drawing/2014/main" val="1102043088"/>
                    </a:ext>
                  </a:extLst>
                </a:gridCol>
              </a:tblGrid>
              <a:tr h="229366">
                <a:tc rowSpan="4">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endParaRPr kumimoji="1" lang="ja-JP" altLang="en-US" sz="800" b="1">
                        <a:solidFill>
                          <a:schemeClr val="tx1"/>
                        </a:solidFill>
                        <a:latin typeface="Meiryo UI" panose="020B0604030504040204" pitchFamily="50" charset="-128"/>
                        <a:ea typeface="Meiryo UI" panose="020B0604030504040204" pitchFamily="50" charset="-128"/>
                      </a:endParaRPr>
                    </a:p>
                  </a:txBody>
                  <a:tcPr marL="63305" marR="63305" marT="31652" marB="31652"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gridSpan="2">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800" b="1">
                          <a:solidFill>
                            <a:schemeClr val="tx1"/>
                          </a:solidFill>
                          <a:latin typeface="Meiryo UI" panose="020B0604030504040204" pitchFamily="50" charset="-128"/>
                          <a:ea typeface="Meiryo UI" panose="020B0604030504040204" pitchFamily="50" charset="-128"/>
                        </a:rPr>
                        <a:t>写真①</a:t>
                      </a:r>
                    </a:p>
                  </a:txBody>
                  <a:tcPr marL="63305" marR="63305" marT="31652" marB="31652"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hMerge="1">
                  <a:txBody>
                    <a:bodyPr/>
                    <a:lstStyle/>
                    <a:p>
                      <a:endParaRPr kumimoji="1" lang="ja-JP" altLang="en-US"/>
                    </a:p>
                  </a:txBody>
                  <a:tcPr/>
                </a:tc>
                <a:extLst>
                  <a:ext uri="{0D108BD9-81ED-4DB2-BD59-A6C34878D82A}">
                    <a16:rowId xmlns:a16="http://schemas.microsoft.com/office/drawing/2014/main" val="4080979295"/>
                  </a:ext>
                </a:extLst>
              </a:tr>
              <a:tr h="215079">
                <a:tc vMerge="1">
                  <a:txBody>
                    <a:bodyPr/>
                    <a:lstStyle/>
                    <a:p>
                      <a:endParaRPr/>
                    </a:p>
                  </a:txBody>
                  <a:tcPr marL="63305" marR="63305" marT="31652" marB="31652"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marL="36000" indent="0" algn="l">
                        <a:spcBef>
                          <a:spcPts val="200"/>
                        </a:spcBef>
                        <a:buFont typeface="Arial" panose="020B0604020202020204" pitchFamily="34" charset="0"/>
                        <a:buNone/>
                      </a:pPr>
                      <a:r>
                        <a:rPr kumimoji="1" lang="ja-JP" altLang="en-US" sz="800" b="1" kern="1200">
                          <a:solidFill>
                            <a:schemeClr val="dk1"/>
                          </a:solidFill>
                          <a:latin typeface="Meiryo UI" panose="020B0604030504040204" pitchFamily="50" charset="-128"/>
                          <a:ea typeface="Meiryo UI" panose="020B0604030504040204" pitchFamily="50" charset="-128"/>
                          <a:cs typeface="+mn-cs"/>
                        </a:rPr>
                        <a:t>内容</a:t>
                      </a:r>
                      <a:endParaRPr kumimoji="1" lang="en-US" altLang="ja-JP" sz="800" b="1" kern="1200">
                        <a:solidFill>
                          <a:schemeClr val="dk1"/>
                        </a:solidFill>
                        <a:latin typeface="Meiryo UI" panose="020B0604030504040204" pitchFamily="50" charset="-128"/>
                        <a:ea typeface="Meiryo UI" panose="020B0604030504040204" pitchFamily="50" charset="-128"/>
                        <a:cs typeface="+mn-cs"/>
                      </a:endParaRPr>
                    </a:p>
                  </a:txBody>
                  <a:tcPr marL="63305" marR="63305" marT="31652" marB="31652"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a:txBody>
                    <a:bodyPr/>
                    <a:lstStyle/>
                    <a:p>
                      <a:r>
                        <a:rPr kumimoji="1" lang="ja-JP" altLang="en-US" sz="800">
                          <a:latin typeface="Meiryo UI" panose="020B0604030504040204" pitchFamily="50" charset="-128"/>
                          <a:ea typeface="Meiryo UI" panose="020B0604030504040204" pitchFamily="50" charset="-128"/>
                        </a:rPr>
                        <a:t>早朝観光コンテンツ（朝市体験ツアー）の実施</a:t>
                      </a:r>
                    </a:p>
                  </a:txBody>
                  <a:tcPr marL="63305" marR="63305" marT="31652" marB="31652">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64329019"/>
                  </a:ext>
                </a:extLst>
              </a:tr>
              <a:tr h="215079">
                <a:tc vMerge="1">
                  <a:txBody>
                    <a:bodyPr/>
                    <a:lstStyle/>
                    <a:p>
                      <a:endParaRPr kumimoji="1" lang="ja-JP" altLang="en-US"/>
                    </a:p>
                  </a:txBody>
                  <a:tcPr/>
                </a:tc>
                <a:tc>
                  <a:txBody>
                    <a:bodyPr/>
                    <a:lstStyle/>
                    <a:p>
                      <a:pPr marL="36000" indent="0" algn="l">
                        <a:spcBef>
                          <a:spcPts val="200"/>
                        </a:spcBef>
                        <a:buFont typeface="Arial" panose="020B0604020202020204" pitchFamily="34" charset="0"/>
                        <a:buNone/>
                      </a:pPr>
                      <a:r>
                        <a:rPr kumimoji="1" lang="ja-JP" altLang="en-US" sz="800" b="1" kern="1200">
                          <a:solidFill>
                            <a:schemeClr val="dk1"/>
                          </a:solidFill>
                          <a:latin typeface="Meiryo UI" panose="020B0604030504040204" pitchFamily="50" charset="-128"/>
                          <a:ea typeface="Meiryo UI" panose="020B0604030504040204" pitchFamily="50" charset="-128"/>
                          <a:cs typeface="+mn-cs"/>
                        </a:rPr>
                        <a:t>場所</a:t>
                      </a:r>
                      <a:endParaRPr kumimoji="1" lang="en-US" altLang="ja-JP" sz="800" b="1" kern="1200">
                        <a:solidFill>
                          <a:schemeClr val="dk1"/>
                        </a:solidFill>
                        <a:latin typeface="Meiryo UI" panose="020B0604030504040204" pitchFamily="50" charset="-128"/>
                        <a:ea typeface="Meiryo UI" panose="020B0604030504040204" pitchFamily="50" charset="-128"/>
                        <a:cs typeface="+mn-cs"/>
                      </a:endParaRPr>
                    </a:p>
                  </a:txBody>
                  <a:tcPr marL="63305" marR="63305" marT="31652" marB="31652"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a:txBody>
                    <a:bodyPr/>
                    <a:lstStyle/>
                    <a:p>
                      <a:r>
                        <a:rPr kumimoji="1" lang="ja-JP" altLang="en-US" sz="800">
                          <a:latin typeface="Meiryo UI" panose="020B0604030504040204" pitchFamily="50" charset="-128"/>
                          <a:ea typeface="Meiryo UI" panose="020B0604030504040204" pitchFamily="50" charset="-128"/>
                        </a:rPr>
                        <a:t>○○漁港、○○朝市</a:t>
                      </a:r>
                    </a:p>
                  </a:txBody>
                  <a:tcPr marL="63305" marR="63305" marT="31652" marB="31652">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133867098"/>
                  </a:ext>
                </a:extLst>
              </a:tr>
              <a:tr h="485042">
                <a:tc vMerge="1">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endParaRPr kumimoji="1" lang="ja-JP" altLang="en-US" sz="700" b="1">
                        <a:solidFill>
                          <a:schemeClr val="tx1"/>
                        </a:solidFill>
                      </a:endParaRPr>
                    </a:p>
                  </a:txBody>
                  <a:tcPr marL="63305" marR="63305" marT="31652" marB="31652"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marL="36000" indent="0" algn="l">
                        <a:spcBef>
                          <a:spcPts val="200"/>
                        </a:spcBef>
                        <a:buFont typeface="Arial" panose="020B0604020202020204" pitchFamily="34" charset="0"/>
                        <a:buNone/>
                      </a:pPr>
                      <a:r>
                        <a:rPr kumimoji="1" lang="ja-JP" altLang="en-US" sz="800" b="1" kern="1200">
                          <a:solidFill>
                            <a:schemeClr val="dk1"/>
                          </a:solidFill>
                          <a:latin typeface="Meiryo UI" panose="020B0604030504040204" pitchFamily="50" charset="-128"/>
                          <a:ea typeface="Meiryo UI" panose="020B0604030504040204" pitchFamily="50" charset="-128"/>
                          <a:cs typeface="+mn-cs"/>
                        </a:rPr>
                        <a:t>詳細</a:t>
                      </a:r>
                      <a:endParaRPr kumimoji="1" lang="en-US" altLang="ja-JP" sz="800" b="1" kern="1200">
                        <a:solidFill>
                          <a:schemeClr val="dk1"/>
                        </a:solidFill>
                        <a:latin typeface="Meiryo UI" panose="020B0604030504040204" pitchFamily="50" charset="-128"/>
                        <a:ea typeface="Meiryo UI" panose="020B0604030504040204" pitchFamily="50" charset="-128"/>
                        <a:cs typeface="+mn-cs"/>
                      </a:endParaRPr>
                    </a:p>
                  </a:txBody>
                  <a:tcPr marL="63305" marR="63305" marT="31652" marB="31652"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a:txBody>
                    <a:bodyPr/>
                    <a:lstStyle/>
                    <a:p>
                      <a:r>
                        <a:rPr kumimoji="1" lang="ja-JP" altLang="en-US" sz="800">
                          <a:latin typeface="Meiryo UI" panose="020B0604030504040204" pitchFamily="50" charset="-128"/>
                          <a:ea typeface="Meiryo UI" panose="020B0604030504040204" pitchFamily="50" charset="-128"/>
                        </a:rPr>
                        <a:t>朝市事業者と連携し、地元食材の朝食体験や市場見学を組み合わせた早朝体験コンテンツを造成・実施した。期間中に計</a:t>
                      </a:r>
                      <a:r>
                        <a:rPr kumimoji="1" lang="en-US" altLang="ja-JP" sz="800">
                          <a:latin typeface="Meiryo UI" panose="020B0604030504040204" pitchFamily="50" charset="-128"/>
                          <a:ea typeface="Meiryo UI" panose="020B0604030504040204" pitchFamily="50" charset="-128"/>
                        </a:rPr>
                        <a:t>5</a:t>
                      </a:r>
                      <a:r>
                        <a:rPr kumimoji="1" lang="ja-JP" altLang="en-US" sz="800">
                          <a:latin typeface="Meiryo UI" panose="020B0604030504040204" pitchFamily="50" charset="-128"/>
                          <a:ea typeface="Meiryo UI" panose="020B0604030504040204" pitchFamily="50" charset="-128"/>
                        </a:rPr>
                        <a:t>回開催し、利用者の来訪時間帯の分散を図った</a:t>
                      </a:r>
                    </a:p>
                  </a:txBody>
                  <a:tcPr marL="63305" marR="63305" marT="31652" marB="31652">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158162149"/>
                  </a:ext>
                </a:extLst>
              </a:tr>
              <a:tr h="2186424">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800" b="1">
                          <a:solidFill>
                            <a:schemeClr val="tx1"/>
                          </a:solidFill>
                          <a:latin typeface="Meiryo UI" panose="020B0604030504040204" pitchFamily="50" charset="-128"/>
                          <a:ea typeface="Meiryo UI" panose="020B0604030504040204" pitchFamily="50" charset="-128"/>
                        </a:rPr>
                        <a:t>実施前</a:t>
                      </a:r>
                    </a:p>
                  </a:txBody>
                  <a:tcPr marL="63305" marR="63305" marT="31652" marB="31652"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gridSpan="2">
                  <a:txBody>
                    <a:bodyPr/>
                    <a:lstStyle/>
                    <a:p>
                      <a:pPr marL="15875" indent="-15875" algn="ctr">
                        <a:spcBef>
                          <a:spcPts val="200"/>
                        </a:spcBef>
                        <a:buFont typeface="Arial" panose="020B0604020202020204" pitchFamily="34" charset="0"/>
                        <a:buNone/>
                      </a:pPr>
                      <a:r>
                        <a:rPr kumimoji="1" lang="ja-JP" altLang="en-US" sz="800" b="0" kern="1200">
                          <a:solidFill>
                            <a:srgbClr val="FF0000"/>
                          </a:solidFill>
                          <a:latin typeface="Meiryo UI" panose="020B0604030504040204" pitchFamily="50" charset="-128"/>
                          <a:ea typeface="Meiryo UI" panose="020B0604030504040204" pitchFamily="50" charset="-128"/>
                          <a:cs typeface="+mn-cs"/>
                        </a:rPr>
                        <a:t>例：朝市開催前の状況がわかる写真</a:t>
                      </a:r>
                    </a:p>
                  </a:txBody>
                  <a:tcPr marL="63305" marR="63305" marT="31652" marB="31652"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hMerge="1">
                  <a:txBody>
                    <a:bodyPr/>
                    <a:lstStyle/>
                    <a:p>
                      <a:endParaRPr kumimoji="1" lang="ja-JP" altLang="en-US"/>
                    </a:p>
                  </a:txBody>
                  <a:tcPr/>
                </a:tc>
                <a:extLst>
                  <a:ext uri="{0D108BD9-81ED-4DB2-BD59-A6C34878D82A}">
                    <a16:rowId xmlns:a16="http://schemas.microsoft.com/office/drawing/2014/main" val="370372866"/>
                  </a:ext>
                </a:extLst>
              </a:tr>
              <a:tr h="2186424">
                <a:tc>
                  <a:txBody>
                    <a:bodyPr/>
                    <a:lstStyle/>
                    <a:p>
                      <a:pPr algn="ctr"/>
                      <a:r>
                        <a:rPr kumimoji="1" lang="ja-JP" altLang="en-US" sz="800" b="1">
                          <a:solidFill>
                            <a:sysClr val="windowText" lastClr="000000"/>
                          </a:solidFill>
                          <a:latin typeface="Meiryo UI" panose="020B0604030504040204" pitchFamily="50" charset="-128"/>
                          <a:ea typeface="Meiryo UI" panose="020B0604030504040204" pitchFamily="50" charset="-128"/>
                        </a:rPr>
                        <a:t>実施後</a:t>
                      </a:r>
                      <a:endParaRPr kumimoji="1" lang="en-US" altLang="ja-JP" sz="800" b="1">
                        <a:solidFill>
                          <a:sysClr val="windowText" lastClr="000000"/>
                        </a:solidFill>
                        <a:latin typeface="Meiryo UI" panose="020B0604030504040204" pitchFamily="50" charset="-128"/>
                        <a:ea typeface="Meiryo UI" panose="020B0604030504040204" pitchFamily="50" charset="-128"/>
                      </a:endParaRPr>
                    </a:p>
                  </a:txBody>
                  <a:tcPr marL="63305" marR="63305" marT="31652" marB="31652"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gridSpan="2">
                  <a:txBody>
                    <a:bodyPr/>
                    <a:lstStyle/>
                    <a:p>
                      <a:pPr marL="0" indent="0" algn="ctr">
                        <a:spcBef>
                          <a:spcPts val="200"/>
                        </a:spcBef>
                        <a:buFont typeface="Arial" panose="020B0604020202020204" pitchFamily="34" charset="0"/>
                        <a:buNone/>
                      </a:pPr>
                      <a:r>
                        <a:rPr kumimoji="1" lang="ja-JP" altLang="en-US" sz="800" b="0" kern="1200">
                          <a:solidFill>
                            <a:srgbClr val="FF0000"/>
                          </a:solidFill>
                          <a:latin typeface="Meiryo UI" panose="020B0604030504040204" pitchFamily="50" charset="-128"/>
                          <a:ea typeface="Meiryo UI" panose="020B0604030504040204" pitchFamily="50" charset="-128"/>
                          <a:cs typeface="+mn-cs"/>
                        </a:rPr>
                        <a:t>例：ツアー参加者による朝市体験の様子がわかる写真</a:t>
                      </a:r>
                    </a:p>
                  </a:txBody>
                  <a:tcPr marL="63305" marR="63305" marT="31652" marB="31652"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hMerge="1">
                  <a:txBody>
                    <a:bodyPr/>
                    <a:lstStyle/>
                    <a:p>
                      <a:endParaRPr kumimoji="1" lang="ja-JP" altLang="en-US"/>
                    </a:p>
                  </a:txBody>
                  <a:tcPr/>
                </a:tc>
                <a:extLst>
                  <a:ext uri="{0D108BD9-81ED-4DB2-BD59-A6C34878D82A}">
                    <a16:rowId xmlns:a16="http://schemas.microsoft.com/office/drawing/2014/main" val="3000109905"/>
                  </a:ext>
                </a:extLst>
              </a:tr>
            </a:tbl>
          </a:graphicData>
        </a:graphic>
      </p:graphicFrame>
      <p:graphicFrame>
        <p:nvGraphicFramePr>
          <p:cNvPr id="9" name="表 8">
            <a:extLst>
              <a:ext uri="{FF2B5EF4-FFF2-40B4-BE49-F238E27FC236}">
                <a16:creationId xmlns:a16="http://schemas.microsoft.com/office/drawing/2014/main" id="{EC85F5ED-FB80-C239-80B1-040493350F1E}"/>
              </a:ext>
            </a:extLst>
          </p:cNvPr>
          <p:cNvGraphicFramePr>
            <a:graphicFrameLocks noGrp="1"/>
          </p:cNvGraphicFramePr>
          <p:nvPr>
            <p:extLst>
              <p:ext uri="{D42A27DB-BD31-4B8C-83A1-F6EECF244321}">
                <p14:modId xmlns:p14="http://schemas.microsoft.com/office/powerpoint/2010/main" val="3473105010"/>
              </p:ext>
            </p:extLst>
          </p:nvPr>
        </p:nvGraphicFramePr>
        <p:xfrm>
          <a:off x="3400383" y="1083408"/>
          <a:ext cx="3091587" cy="5517414"/>
        </p:xfrm>
        <a:graphic>
          <a:graphicData uri="http://schemas.openxmlformats.org/drawingml/2006/table">
            <a:tbl>
              <a:tblPr firstRow="1" bandRow="1">
                <a:tableStyleId>{5C22544A-7EE6-4342-B048-85BDC9FD1C3A}</a:tableStyleId>
              </a:tblPr>
              <a:tblGrid>
                <a:gridCol w="199970">
                  <a:extLst>
                    <a:ext uri="{9D8B030D-6E8A-4147-A177-3AD203B41FA5}">
                      <a16:colId xmlns:a16="http://schemas.microsoft.com/office/drawing/2014/main" val="1331882077"/>
                    </a:ext>
                  </a:extLst>
                </a:gridCol>
                <a:gridCol w="385072">
                  <a:extLst>
                    <a:ext uri="{9D8B030D-6E8A-4147-A177-3AD203B41FA5}">
                      <a16:colId xmlns:a16="http://schemas.microsoft.com/office/drawing/2014/main" val="2973050280"/>
                    </a:ext>
                  </a:extLst>
                </a:gridCol>
                <a:gridCol w="2506545">
                  <a:extLst>
                    <a:ext uri="{9D8B030D-6E8A-4147-A177-3AD203B41FA5}">
                      <a16:colId xmlns:a16="http://schemas.microsoft.com/office/drawing/2014/main" val="1102043088"/>
                    </a:ext>
                  </a:extLst>
                </a:gridCol>
              </a:tblGrid>
              <a:tr h="229366">
                <a:tc rowSpan="4">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endParaRPr kumimoji="1" lang="ja-JP" altLang="en-US" sz="800" b="1">
                        <a:solidFill>
                          <a:schemeClr val="tx1"/>
                        </a:solidFill>
                        <a:latin typeface="Meiryo UI" panose="020B0604030504040204" pitchFamily="50" charset="-128"/>
                        <a:ea typeface="Meiryo UI" panose="020B0604030504040204" pitchFamily="50" charset="-128"/>
                      </a:endParaRPr>
                    </a:p>
                  </a:txBody>
                  <a:tcPr marL="63305" marR="63305" marT="31652" marB="31652"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gridSpan="2">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800" b="1">
                          <a:solidFill>
                            <a:schemeClr val="tx1"/>
                          </a:solidFill>
                          <a:latin typeface="Meiryo UI" panose="020B0604030504040204" pitchFamily="50" charset="-128"/>
                          <a:ea typeface="Meiryo UI" panose="020B0604030504040204" pitchFamily="50" charset="-128"/>
                        </a:rPr>
                        <a:t>写真②</a:t>
                      </a:r>
                    </a:p>
                  </a:txBody>
                  <a:tcPr marL="63305" marR="63305" marT="31652" marB="31652"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hMerge="1">
                  <a:txBody>
                    <a:bodyPr/>
                    <a:lstStyle/>
                    <a:p>
                      <a:endParaRPr kumimoji="1" lang="ja-JP" altLang="en-US"/>
                    </a:p>
                  </a:txBody>
                  <a:tcPr/>
                </a:tc>
                <a:extLst>
                  <a:ext uri="{0D108BD9-81ED-4DB2-BD59-A6C34878D82A}">
                    <a16:rowId xmlns:a16="http://schemas.microsoft.com/office/drawing/2014/main" val="4080979295"/>
                  </a:ext>
                </a:extLst>
              </a:tr>
              <a:tr h="215079">
                <a:tc vMerge="1">
                  <a:txBody>
                    <a:bodyPr/>
                    <a:lstStyle/>
                    <a:p>
                      <a:endParaRPr/>
                    </a:p>
                  </a:txBody>
                  <a:tcPr marL="63305" marR="63305" marT="31652" marB="31652"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marL="36000" indent="0" algn="l">
                        <a:spcBef>
                          <a:spcPts val="200"/>
                        </a:spcBef>
                        <a:buFont typeface="Arial" panose="020B0604020202020204" pitchFamily="34" charset="0"/>
                        <a:buNone/>
                      </a:pPr>
                      <a:r>
                        <a:rPr kumimoji="1" lang="ja-JP" altLang="en-US" sz="800" b="1" kern="1200">
                          <a:solidFill>
                            <a:schemeClr val="dk1"/>
                          </a:solidFill>
                          <a:latin typeface="Meiryo UI" panose="020B0604030504040204" pitchFamily="50" charset="-128"/>
                          <a:ea typeface="Meiryo UI" panose="020B0604030504040204" pitchFamily="50" charset="-128"/>
                          <a:cs typeface="+mn-cs"/>
                        </a:rPr>
                        <a:t>内容</a:t>
                      </a:r>
                      <a:endParaRPr kumimoji="1" lang="en-US" altLang="ja-JP" sz="800" b="1" kern="1200">
                        <a:solidFill>
                          <a:schemeClr val="dk1"/>
                        </a:solidFill>
                        <a:latin typeface="Meiryo UI" panose="020B0604030504040204" pitchFamily="50" charset="-128"/>
                        <a:ea typeface="Meiryo UI" panose="020B0604030504040204" pitchFamily="50" charset="-128"/>
                        <a:cs typeface="+mn-cs"/>
                      </a:endParaRPr>
                    </a:p>
                  </a:txBody>
                  <a:tcPr marL="63305" marR="63305" marT="31652" marB="31652"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a:txBody>
                    <a:bodyPr/>
                    <a:lstStyle/>
                    <a:p>
                      <a:r>
                        <a:rPr kumimoji="1" lang="ja-JP" altLang="en-US" sz="800">
                          <a:latin typeface="Meiryo UI" panose="020B0604030504040204" pitchFamily="50" charset="-128"/>
                          <a:ea typeface="Meiryo UI" panose="020B0604030504040204" pitchFamily="50" charset="-128"/>
                        </a:rPr>
                        <a:t>早朝サイクリングツアーの造成・実施</a:t>
                      </a:r>
                    </a:p>
                  </a:txBody>
                  <a:tcPr marL="63305" marR="63305" marT="31652" marB="31652">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64329019"/>
                  </a:ext>
                </a:extLst>
              </a:tr>
              <a:tr h="215079">
                <a:tc vMerge="1">
                  <a:txBody>
                    <a:bodyPr/>
                    <a:lstStyle/>
                    <a:p>
                      <a:endParaRPr kumimoji="1" lang="ja-JP" altLang="en-US"/>
                    </a:p>
                  </a:txBody>
                  <a:tcPr/>
                </a:tc>
                <a:tc>
                  <a:txBody>
                    <a:bodyPr/>
                    <a:lstStyle/>
                    <a:p>
                      <a:pPr marL="36000" indent="0" algn="l">
                        <a:spcBef>
                          <a:spcPts val="200"/>
                        </a:spcBef>
                        <a:buFont typeface="Arial" panose="020B0604020202020204" pitchFamily="34" charset="0"/>
                        <a:buNone/>
                      </a:pPr>
                      <a:r>
                        <a:rPr kumimoji="1" lang="ja-JP" altLang="en-US" sz="800" b="1" kern="1200">
                          <a:solidFill>
                            <a:schemeClr val="dk1"/>
                          </a:solidFill>
                          <a:latin typeface="Meiryo UI" panose="020B0604030504040204" pitchFamily="50" charset="-128"/>
                          <a:ea typeface="Meiryo UI" panose="020B0604030504040204" pitchFamily="50" charset="-128"/>
                          <a:cs typeface="+mn-cs"/>
                        </a:rPr>
                        <a:t>場所</a:t>
                      </a:r>
                      <a:endParaRPr kumimoji="1" lang="en-US" altLang="ja-JP" sz="800" b="1" kern="1200">
                        <a:solidFill>
                          <a:schemeClr val="dk1"/>
                        </a:solidFill>
                        <a:latin typeface="Meiryo UI" panose="020B0604030504040204" pitchFamily="50" charset="-128"/>
                        <a:ea typeface="Meiryo UI" panose="020B0604030504040204" pitchFamily="50" charset="-128"/>
                        <a:cs typeface="+mn-cs"/>
                      </a:endParaRPr>
                    </a:p>
                  </a:txBody>
                  <a:tcPr marL="63305" marR="63305" marT="31652" marB="31652"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a:txBody>
                    <a:bodyPr/>
                    <a:lstStyle/>
                    <a:p>
                      <a:r>
                        <a:rPr kumimoji="1" lang="ja-JP" altLang="en-US" sz="800">
                          <a:latin typeface="Meiryo UI" panose="020B0604030504040204" pitchFamily="50" charset="-128"/>
                          <a:ea typeface="Meiryo UI" panose="020B0604030504040204" pitchFamily="50" charset="-128"/>
                        </a:rPr>
                        <a:t>○○駅周辺、○○展望台、○○河川敷</a:t>
                      </a:r>
                    </a:p>
                  </a:txBody>
                  <a:tcPr marL="63305" marR="63305" marT="31652" marB="31652">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133867098"/>
                  </a:ext>
                </a:extLst>
              </a:tr>
              <a:tr h="485042">
                <a:tc vMerge="1">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endParaRPr kumimoji="1" lang="ja-JP" altLang="en-US" sz="700" b="1">
                        <a:solidFill>
                          <a:schemeClr val="tx1"/>
                        </a:solidFill>
                      </a:endParaRPr>
                    </a:p>
                  </a:txBody>
                  <a:tcPr marL="63305" marR="63305" marT="31652" marB="31652"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marL="36000" indent="0" algn="l">
                        <a:spcBef>
                          <a:spcPts val="200"/>
                        </a:spcBef>
                        <a:buFont typeface="Arial" panose="020B0604020202020204" pitchFamily="34" charset="0"/>
                        <a:buNone/>
                      </a:pPr>
                      <a:r>
                        <a:rPr kumimoji="1" lang="ja-JP" altLang="en-US" sz="800" b="1" kern="1200">
                          <a:solidFill>
                            <a:schemeClr val="dk1"/>
                          </a:solidFill>
                          <a:latin typeface="Meiryo UI" panose="020B0604030504040204" pitchFamily="50" charset="-128"/>
                          <a:ea typeface="Meiryo UI" panose="020B0604030504040204" pitchFamily="50" charset="-128"/>
                          <a:cs typeface="+mn-cs"/>
                        </a:rPr>
                        <a:t>詳細</a:t>
                      </a:r>
                      <a:endParaRPr kumimoji="1" lang="en-US" altLang="ja-JP" sz="800" b="1" kern="1200">
                        <a:solidFill>
                          <a:schemeClr val="dk1"/>
                        </a:solidFill>
                        <a:latin typeface="Meiryo UI" panose="020B0604030504040204" pitchFamily="50" charset="-128"/>
                        <a:ea typeface="Meiryo UI" panose="020B0604030504040204" pitchFamily="50" charset="-128"/>
                        <a:cs typeface="+mn-cs"/>
                      </a:endParaRPr>
                    </a:p>
                  </a:txBody>
                  <a:tcPr marL="63305" marR="63305" marT="31652" marB="31652"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a:txBody>
                    <a:bodyPr/>
                    <a:lstStyle/>
                    <a:p>
                      <a:r>
                        <a:rPr kumimoji="1" lang="ja-JP" altLang="en-US" sz="800">
                          <a:latin typeface="Meiryo UI" panose="020B0604030504040204" pitchFamily="50" charset="-128"/>
                          <a:ea typeface="Meiryo UI" panose="020B0604030504040204" pitchFamily="50" charset="-128"/>
                        </a:rPr>
                        <a:t>早朝の観光資源を活用したガイド付きサイクリングツアーを造成した。主要観光地への来訪ピーク時間帯を避けた周遊ルートを設定し、時間的分散の促進を図った</a:t>
                      </a:r>
                    </a:p>
                  </a:txBody>
                  <a:tcPr marL="63305" marR="63305" marT="31652" marB="31652">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158162149"/>
                  </a:ext>
                </a:extLst>
              </a:tr>
              <a:tr h="2186424">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800" b="1">
                          <a:solidFill>
                            <a:schemeClr val="tx1"/>
                          </a:solidFill>
                          <a:latin typeface="Meiryo UI" panose="020B0604030504040204" pitchFamily="50" charset="-128"/>
                          <a:ea typeface="Meiryo UI" panose="020B0604030504040204" pitchFamily="50" charset="-128"/>
                        </a:rPr>
                        <a:t>実施前</a:t>
                      </a:r>
                    </a:p>
                  </a:txBody>
                  <a:tcPr marL="63305" marR="63305" marT="31652" marB="31652"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gridSpan="2">
                  <a:txBody>
                    <a:bodyPr/>
                    <a:lstStyle/>
                    <a:p>
                      <a:pPr marL="15875" indent="-15875" algn="ctr">
                        <a:spcBef>
                          <a:spcPts val="200"/>
                        </a:spcBef>
                        <a:buFont typeface="Arial" panose="020B0604020202020204" pitchFamily="34" charset="0"/>
                        <a:buNone/>
                      </a:pPr>
                      <a:r>
                        <a:rPr kumimoji="1" lang="ja-JP" altLang="en-US" sz="800" b="0" kern="1200">
                          <a:solidFill>
                            <a:srgbClr val="FF0000"/>
                          </a:solidFill>
                          <a:latin typeface="Meiryo UI" panose="020B0604030504040204" pitchFamily="50" charset="-128"/>
                          <a:ea typeface="Meiryo UI" panose="020B0604030504040204" pitchFamily="50" charset="-128"/>
                          <a:cs typeface="+mn-cs"/>
                        </a:rPr>
                        <a:t>例：既存の観光ルートがわかるルートマップおよび写真</a:t>
                      </a:r>
                    </a:p>
                  </a:txBody>
                  <a:tcPr marL="63305" marR="63305" marT="31652" marB="31652"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hMerge="1">
                  <a:txBody>
                    <a:bodyPr/>
                    <a:lstStyle/>
                    <a:p>
                      <a:endParaRPr kumimoji="1" lang="ja-JP" altLang="en-US"/>
                    </a:p>
                  </a:txBody>
                  <a:tcPr/>
                </a:tc>
                <a:extLst>
                  <a:ext uri="{0D108BD9-81ED-4DB2-BD59-A6C34878D82A}">
                    <a16:rowId xmlns:a16="http://schemas.microsoft.com/office/drawing/2014/main" val="370372866"/>
                  </a:ext>
                </a:extLst>
              </a:tr>
              <a:tr h="2186424">
                <a:tc>
                  <a:txBody>
                    <a:bodyPr/>
                    <a:lstStyle/>
                    <a:p>
                      <a:pPr algn="ctr"/>
                      <a:r>
                        <a:rPr kumimoji="1" lang="ja-JP" altLang="en-US" sz="800" b="1">
                          <a:solidFill>
                            <a:sysClr val="windowText" lastClr="000000"/>
                          </a:solidFill>
                          <a:latin typeface="Meiryo UI" panose="020B0604030504040204" pitchFamily="50" charset="-128"/>
                          <a:ea typeface="Meiryo UI" panose="020B0604030504040204" pitchFamily="50" charset="-128"/>
                        </a:rPr>
                        <a:t>実施後</a:t>
                      </a:r>
                      <a:endParaRPr kumimoji="1" lang="en-US" altLang="ja-JP" sz="800" b="1">
                        <a:solidFill>
                          <a:sysClr val="windowText" lastClr="000000"/>
                        </a:solidFill>
                        <a:latin typeface="Meiryo UI" panose="020B0604030504040204" pitchFamily="50" charset="-128"/>
                        <a:ea typeface="Meiryo UI" panose="020B0604030504040204" pitchFamily="50" charset="-128"/>
                      </a:endParaRPr>
                    </a:p>
                  </a:txBody>
                  <a:tcPr marL="63305" marR="63305" marT="31652" marB="31652"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gridSpan="2">
                  <a:txBody>
                    <a:bodyPr/>
                    <a:lstStyle/>
                    <a:p>
                      <a:pPr marL="0" indent="0" algn="ctr">
                        <a:spcBef>
                          <a:spcPts val="200"/>
                        </a:spcBef>
                        <a:buFont typeface="Arial" panose="020B0604020202020204" pitchFamily="34" charset="0"/>
                        <a:buNone/>
                      </a:pPr>
                      <a:r>
                        <a:rPr kumimoji="1" lang="ja-JP" altLang="en-US" sz="800" b="0" kern="1200">
                          <a:solidFill>
                            <a:srgbClr val="FF0000"/>
                          </a:solidFill>
                          <a:latin typeface="Meiryo UI" panose="020B0604030504040204" pitchFamily="50" charset="-128"/>
                          <a:ea typeface="Meiryo UI" panose="020B0604030504040204" pitchFamily="50" charset="-128"/>
                          <a:cs typeface="+mn-cs"/>
                        </a:rPr>
                        <a:t>例：周遊ルートがわかるルートマップおよび写真</a:t>
                      </a:r>
                    </a:p>
                  </a:txBody>
                  <a:tcPr marL="63305" marR="63305" marT="31652" marB="31652"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hMerge="1">
                  <a:txBody>
                    <a:bodyPr/>
                    <a:lstStyle/>
                    <a:p>
                      <a:endParaRPr kumimoji="1" lang="ja-JP" altLang="en-US"/>
                    </a:p>
                  </a:txBody>
                  <a:tcPr/>
                </a:tc>
                <a:extLst>
                  <a:ext uri="{0D108BD9-81ED-4DB2-BD59-A6C34878D82A}">
                    <a16:rowId xmlns:a16="http://schemas.microsoft.com/office/drawing/2014/main" val="3000109905"/>
                  </a:ext>
                </a:extLst>
              </a:tr>
            </a:tbl>
          </a:graphicData>
        </a:graphic>
      </p:graphicFrame>
      <p:graphicFrame>
        <p:nvGraphicFramePr>
          <p:cNvPr id="11" name="表 10">
            <a:extLst>
              <a:ext uri="{FF2B5EF4-FFF2-40B4-BE49-F238E27FC236}">
                <a16:creationId xmlns:a16="http://schemas.microsoft.com/office/drawing/2014/main" id="{B93DC1EB-0A5A-7333-8E6D-71F3940CAE19}"/>
              </a:ext>
            </a:extLst>
          </p:cNvPr>
          <p:cNvGraphicFramePr>
            <a:graphicFrameLocks noGrp="1"/>
          </p:cNvGraphicFramePr>
          <p:nvPr>
            <p:extLst>
              <p:ext uri="{D42A27DB-BD31-4B8C-83A1-F6EECF244321}">
                <p14:modId xmlns:p14="http://schemas.microsoft.com/office/powerpoint/2010/main" val="3882587067"/>
              </p:ext>
            </p:extLst>
          </p:nvPr>
        </p:nvGraphicFramePr>
        <p:xfrm>
          <a:off x="6603148" y="1083408"/>
          <a:ext cx="3091587" cy="5583356"/>
        </p:xfrm>
        <a:graphic>
          <a:graphicData uri="http://schemas.openxmlformats.org/drawingml/2006/table">
            <a:tbl>
              <a:tblPr firstRow="1" bandRow="1">
                <a:tableStyleId>{5C22544A-7EE6-4342-B048-85BDC9FD1C3A}</a:tableStyleId>
              </a:tblPr>
              <a:tblGrid>
                <a:gridCol w="199970">
                  <a:extLst>
                    <a:ext uri="{9D8B030D-6E8A-4147-A177-3AD203B41FA5}">
                      <a16:colId xmlns:a16="http://schemas.microsoft.com/office/drawing/2014/main" val="1331882077"/>
                    </a:ext>
                  </a:extLst>
                </a:gridCol>
                <a:gridCol w="385072">
                  <a:extLst>
                    <a:ext uri="{9D8B030D-6E8A-4147-A177-3AD203B41FA5}">
                      <a16:colId xmlns:a16="http://schemas.microsoft.com/office/drawing/2014/main" val="2973050280"/>
                    </a:ext>
                  </a:extLst>
                </a:gridCol>
                <a:gridCol w="2506545">
                  <a:extLst>
                    <a:ext uri="{9D8B030D-6E8A-4147-A177-3AD203B41FA5}">
                      <a16:colId xmlns:a16="http://schemas.microsoft.com/office/drawing/2014/main" val="1102043088"/>
                    </a:ext>
                  </a:extLst>
                </a:gridCol>
              </a:tblGrid>
              <a:tr h="229366">
                <a:tc rowSpan="4">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endParaRPr kumimoji="1" lang="ja-JP" altLang="en-US" sz="800" b="1">
                        <a:solidFill>
                          <a:schemeClr val="tx1"/>
                        </a:solidFill>
                        <a:latin typeface="Meiryo UI" panose="020B0604030504040204" pitchFamily="50" charset="-128"/>
                        <a:ea typeface="Meiryo UI" panose="020B0604030504040204" pitchFamily="50" charset="-128"/>
                      </a:endParaRPr>
                    </a:p>
                  </a:txBody>
                  <a:tcPr marL="63305" marR="63305" marT="31652" marB="31652"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gridSpan="2">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800" b="1">
                          <a:solidFill>
                            <a:schemeClr val="tx1"/>
                          </a:solidFill>
                          <a:latin typeface="Meiryo UI" panose="020B0604030504040204" pitchFamily="50" charset="-128"/>
                          <a:ea typeface="Meiryo UI" panose="020B0604030504040204" pitchFamily="50" charset="-128"/>
                        </a:rPr>
                        <a:t>写真③</a:t>
                      </a:r>
                    </a:p>
                  </a:txBody>
                  <a:tcPr marL="63305" marR="63305" marT="31652" marB="31652"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hMerge="1">
                  <a:txBody>
                    <a:bodyPr/>
                    <a:lstStyle/>
                    <a:p>
                      <a:endParaRPr kumimoji="1" lang="ja-JP" altLang="en-US"/>
                    </a:p>
                  </a:txBody>
                  <a:tcPr/>
                </a:tc>
                <a:extLst>
                  <a:ext uri="{0D108BD9-81ED-4DB2-BD59-A6C34878D82A}">
                    <a16:rowId xmlns:a16="http://schemas.microsoft.com/office/drawing/2014/main" val="4080979295"/>
                  </a:ext>
                </a:extLst>
              </a:tr>
              <a:tr h="215079">
                <a:tc vMerge="1">
                  <a:txBody>
                    <a:bodyPr/>
                    <a:lstStyle/>
                    <a:p>
                      <a:endParaRPr/>
                    </a:p>
                  </a:txBody>
                  <a:tcPr marL="63305" marR="63305" marT="31652" marB="31652"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marL="36000" indent="0" algn="l">
                        <a:spcBef>
                          <a:spcPts val="200"/>
                        </a:spcBef>
                        <a:buFont typeface="Arial" panose="020B0604020202020204" pitchFamily="34" charset="0"/>
                        <a:buNone/>
                      </a:pPr>
                      <a:r>
                        <a:rPr kumimoji="1" lang="ja-JP" altLang="en-US" sz="800" b="1" kern="1200">
                          <a:solidFill>
                            <a:schemeClr val="dk1"/>
                          </a:solidFill>
                          <a:latin typeface="Meiryo UI" panose="020B0604030504040204" pitchFamily="50" charset="-128"/>
                          <a:ea typeface="Meiryo UI" panose="020B0604030504040204" pitchFamily="50" charset="-128"/>
                          <a:cs typeface="+mn-cs"/>
                        </a:rPr>
                        <a:t>内容</a:t>
                      </a:r>
                      <a:endParaRPr kumimoji="1" lang="en-US" altLang="ja-JP" sz="800" b="1" kern="1200">
                        <a:solidFill>
                          <a:schemeClr val="dk1"/>
                        </a:solidFill>
                        <a:latin typeface="Meiryo UI" panose="020B0604030504040204" pitchFamily="50" charset="-128"/>
                        <a:ea typeface="Meiryo UI" panose="020B0604030504040204" pitchFamily="50" charset="-128"/>
                        <a:cs typeface="+mn-cs"/>
                      </a:endParaRPr>
                    </a:p>
                  </a:txBody>
                  <a:tcPr marL="63305" marR="63305" marT="31652" marB="31652"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a:txBody>
                    <a:bodyPr/>
                    <a:lstStyle/>
                    <a:p>
                      <a:r>
                        <a:rPr kumimoji="1" lang="ja-JP" altLang="en-US" sz="800">
                          <a:latin typeface="Meiryo UI" panose="020B0604030504040204" pitchFamily="50" charset="-128"/>
                          <a:ea typeface="Meiryo UI" panose="020B0604030504040204" pitchFamily="50" charset="-128"/>
                        </a:rPr>
                        <a:t>特設</a:t>
                      </a:r>
                      <a:r>
                        <a:rPr kumimoji="1" lang="en-US" altLang="ja-JP" sz="800">
                          <a:latin typeface="Meiryo UI" panose="020B0604030504040204" pitchFamily="50" charset="-128"/>
                          <a:ea typeface="Meiryo UI" panose="020B0604030504040204" pitchFamily="50" charset="-128"/>
                        </a:rPr>
                        <a:t>WEB</a:t>
                      </a:r>
                      <a:r>
                        <a:rPr kumimoji="1" lang="ja-JP" altLang="en-US" sz="800">
                          <a:latin typeface="Meiryo UI" panose="020B0604030504040204" pitchFamily="50" charset="-128"/>
                          <a:ea typeface="Meiryo UI" panose="020B0604030504040204" pitchFamily="50" charset="-128"/>
                        </a:rPr>
                        <a:t>ページ及び</a:t>
                      </a:r>
                      <a:r>
                        <a:rPr kumimoji="1" lang="en-US" altLang="ja-JP" sz="800">
                          <a:latin typeface="Meiryo UI" panose="020B0604030504040204" pitchFamily="50" charset="-128"/>
                          <a:ea typeface="Meiryo UI" panose="020B0604030504040204" pitchFamily="50" charset="-128"/>
                        </a:rPr>
                        <a:t>SNS</a:t>
                      </a:r>
                      <a:r>
                        <a:rPr kumimoji="1" lang="ja-JP" altLang="en-US" sz="800">
                          <a:latin typeface="Meiryo UI" panose="020B0604030504040204" pitchFamily="50" charset="-128"/>
                          <a:ea typeface="Meiryo UI" panose="020B0604030504040204" pitchFamily="50" charset="-128"/>
                        </a:rPr>
                        <a:t>による情報発信</a:t>
                      </a:r>
                    </a:p>
                  </a:txBody>
                  <a:tcPr marL="63305" marR="63305" marT="31652" marB="31652">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64329019"/>
                  </a:ext>
                </a:extLst>
              </a:tr>
              <a:tr h="215079">
                <a:tc vMerge="1">
                  <a:txBody>
                    <a:bodyPr/>
                    <a:lstStyle/>
                    <a:p>
                      <a:endParaRPr kumimoji="1" lang="ja-JP" altLang="en-US"/>
                    </a:p>
                  </a:txBody>
                  <a:tcPr/>
                </a:tc>
                <a:tc>
                  <a:txBody>
                    <a:bodyPr/>
                    <a:lstStyle/>
                    <a:p>
                      <a:pPr marL="36000" indent="0" algn="l">
                        <a:spcBef>
                          <a:spcPts val="200"/>
                        </a:spcBef>
                        <a:buFont typeface="Arial" panose="020B0604020202020204" pitchFamily="34" charset="0"/>
                        <a:buNone/>
                      </a:pPr>
                      <a:r>
                        <a:rPr kumimoji="1" lang="ja-JP" altLang="en-US" sz="800" b="1" kern="1200">
                          <a:solidFill>
                            <a:schemeClr val="dk1"/>
                          </a:solidFill>
                          <a:latin typeface="Meiryo UI" panose="020B0604030504040204" pitchFamily="50" charset="-128"/>
                          <a:ea typeface="Meiryo UI" panose="020B0604030504040204" pitchFamily="50" charset="-128"/>
                          <a:cs typeface="+mn-cs"/>
                        </a:rPr>
                        <a:t>場所</a:t>
                      </a:r>
                      <a:endParaRPr kumimoji="1" lang="en-US" altLang="ja-JP" sz="800" b="1" kern="1200">
                        <a:solidFill>
                          <a:schemeClr val="dk1"/>
                        </a:solidFill>
                        <a:latin typeface="Meiryo UI" panose="020B0604030504040204" pitchFamily="50" charset="-128"/>
                        <a:ea typeface="Meiryo UI" panose="020B0604030504040204" pitchFamily="50" charset="-128"/>
                        <a:cs typeface="+mn-cs"/>
                      </a:endParaRPr>
                    </a:p>
                  </a:txBody>
                  <a:tcPr marL="63305" marR="63305" marT="31652" marB="31652"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a:txBody>
                    <a:bodyPr/>
                    <a:lstStyle/>
                    <a:p>
                      <a:r>
                        <a:rPr kumimoji="1" lang="ja-JP" altLang="en-US" sz="800">
                          <a:latin typeface="Meiryo UI" panose="020B0604030504040204" pitchFamily="50" charset="-128"/>
                          <a:ea typeface="Meiryo UI" panose="020B0604030504040204" pitchFamily="50" charset="-128"/>
                        </a:rPr>
                        <a:t>特設</a:t>
                      </a:r>
                      <a:r>
                        <a:rPr kumimoji="1" lang="en-US" altLang="ja-JP" sz="800">
                          <a:latin typeface="Meiryo UI" panose="020B0604030504040204" pitchFamily="50" charset="-128"/>
                          <a:ea typeface="Meiryo UI" panose="020B0604030504040204" pitchFamily="50" charset="-128"/>
                        </a:rPr>
                        <a:t>WEB</a:t>
                      </a:r>
                      <a:r>
                        <a:rPr kumimoji="1" lang="ja-JP" altLang="en-US" sz="800">
                          <a:latin typeface="Meiryo UI" panose="020B0604030504040204" pitchFamily="50" charset="-128"/>
                          <a:ea typeface="Meiryo UI" panose="020B0604030504040204" pitchFamily="50" charset="-128"/>
                        </a:rPr>
                        <a:t>サイト、</a:t>
                      </a:r>
                      <a:r>
                        <a:rPr kumimoji="1" lang="en-US" altLang="ja-JP" sz="800">
                          <a:latin typeface="Meiryo UI" panose="020B0604030504040204" pitchFamily="50" charset="-128"/>
                          <a:ea typeface="Meiryo UI" panose="020B0604030504040204" pitchFamily="50" charset="-128"/>
                        </a:rPr>
                        <a:t>Instagram</a:t>
                      </a:r>
                      <a:r>
                        <a:rPr kumimoji="1" lang="ja-JP" altLang="en-US" sz="800">
                          <a:latin typeface="Meiryo UI" panose="020B0604030504040204" pitchFamily="50" charset="-128"/>
                          <a:ea typeface="Meiryo UI" panose="020B0604030504040204" pitchFamily="50" charset="-128"/>
                        </a:rPr>
                        <a:t>、</a:t>
                      </a:r>
                      <a:r>
                        <a:rPr kumimoji="1" lang="en-US" altLang="ja-JP" sz="800">
                          <a:latin typeface="Meiryo UI" panose="020B0604030504040204" pitchFamily="50" charset="-128"/>
                          <a:ea typeface="Meiryo UI" panose="020B0604030504040204" pitchFamily="50" charset="-128"/>
                        </a:rPr>
                        <a:t>Facebook</a:t>
                      </a:r>
                      <a:endParaRPr kumimoji="1" lang="ja-JP" altLang="en-US" sz="800">
                        <a:latin typeface="Meiryo UI" panose="020B0604030504040204" pitchFamily="50" charset="-128"/>
                        <a:ea typeface="Meiryo UI" panose="020B0604030504040204" pitchFamily="50" charset="-128"/>
                      </a:endParaRPr>
                    </a:p>
                  </a:txBody>
                  <a:tcPr marL="63305" marR="63305" marT="31652" marB="31652">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133867098"/>
                  </a:ext>
                </a:extLst>
              </a:tr>
              <a:tr h="485042">
                <a:tc vMerge="1">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endParaRPr kumimoji="1" lang="ja-JP" altLang="en-US" sz="700" b="1">
                        <a:solidFill>
                          <a:schemeClr val="tx1"/>
                        </a:solidFill>
                      </a:endParaRPr>
                    </a:p>
                  </a:txBody>
                  <a:tcPr marL="63305" marR="63305" marT="31652" marB="31652"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bg1">
                        <a:lumMod val="85000"/>
                      </a:schemeClr>
                    </a:solidFill>
                  </a:tcPr>
                </a:tc>
                <a:tc>
                  <a:txBody>
                    <a:bodyPr/>
                    <a:lstStyle/>
                    <a:p>
                      <a:pPr marL="36000" indent="0" algn="l">
                        <a:spcBef>
                          <a:spcPts val="200"/>
                        </a:spcBef>
                        <a:buFont typeface="Arial" panose="020B0604020202020204" pitchFamily="34" charset="0"/>
                        <a:buNone/>
                      </a:pPr>
                      <a:r>
                        <a:rPr kumimoji="1" lang="ja-JP" altLang="en-US" sz="800" b="1" kern="1200">
                          <a:solidFill>
                            <a:schemeClr val="dk1"/>
                          </a:solidFill>
                          <a:latin typeface="Meiryo UI" panose="020B0604030504040204" pitchFamily="50" charset="-128"/>
                          <a:ea typeface="Meiryo UI" panose="020B0604030504040204" pitchFamily="50" charset="-128"/>
                          <a:cs typeface="+mn-cs"/>
                        </a:rPr>
                        <a:t>詳細</a:t>
                      </a:r>
                      <a:endParaRPr kumimoji="1" lang="en-US" altLang="ja-JP" sz="800" b="1" kern="1200">
                        <a:solidFill>
                          <a:schemeClr val="dk1"/>
                        </a:solidFill>
                        <a:latin typeface="Meiryo UI" panose="020B0604030504040204" pitchFamily="50" charset="-128"/>
                        <a:ea typeface="Meiryo UI" panose="020B0604030504040204" pitchFamily="50" charset="-128"/>
                        <a:cs typeface="+mn-cs"/>
                      </a:endParaRPr>
                    </a:p>
                  </a:txBody>
                  <a:tcPr marL="63305" marR="63305" marT="31652" marB="31652"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a:txBody>
                    <a:bodyPr/>
                    <a:lstStyle/>
                    <a:p>
                      <a:r>
                        <a:rPr kumimoji="1" lang="ja-JP" altLang="en-US" sz="800">
                          <a:latin typeface="Meiryo UI" panose="020B0604030504040204" pitchFamily="50" charset="-128"/>
                          <a:ea typeface="Meiryo UI" panose="020B0604030504040204" pitchFamily="50" charset="-128"/>
                        </a:rPr>
                        <a:t>造成した早朝コンテンツの認知向上を目的に、特設</a:t>
                      </a:r>
                      <a:r>
                        <a:rPr kumimoji="1" lang="en-US" altLang="ja-JP" sz="800">
                          <a:latin typeface="Meiryo UI" panose="020B0604030504040204" pitchFamily="50" charset="-128"/>
                          <a:ea typeface="Meiryo UI" panose="020B0604030504040204" pitchFamily="50" charset="-128"/>
                        </a:rPr>
                        <a:t>WEB</a:t>
                      </a:r>
                      <a:r>
                        <a:rPr kumimoji="1" lang="ja-JP" altLang="en-US" sz="800">
                          <a:latin typeface="Meiryo UI" panose="020B0604030504040204" pitchFamily="50" charset="-128"/>
                          <a:ea typeface="Meiryo UI" panose="020B0604030504040204" pitchFamily="50" charset="-128"/>
                        </a:rPr>
                        <a:t>ページを開設するとともに</a:t>
                      </a:r>
                      <a:r>
                        <a:rPr kumimoji="1" lang="en-US" altLang="ja-JP" sz="800">
                          <a:latin typeface="Meiryo UI" panose="020B0604030504040204" pitchFamily="50" charset="-128"/>
                          <a:ea typeface="Meiryo UI" panose="020B0604030504040204" pitchFamily="50" charset="-128"/>
                        </a:rPr>
                        <a:t>SNS</a:t>
                      </a:r>
                      <a:r>
                        <a:rPr kumimoji="1" lang="ja-JP" altLang="en-US" sz="800">
                          <a:latin typeface="Meiryo UI" panose="020B0604030504040204" pitchFamily="50" charset="-128"/>
                          <a:ea typeface="Meiryo UI" panose="020B0604030504040204" pitchFamily="50" charset="-128"/>
                        </a:rPr>
                        <a:t>による継続的な情報発信を実施した。宿泊事業者とも連携し、旅行前段階での周知強化を図った</a:t>
                      </a:r>
                    </a:p>
                  </a:txBody>
                  <a:tcPr marL="63305" marR="63305" marT="31652" marB="31652">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158162149"/>
                  </a:ext>
                </a:extLst>
              </a:tr>
              <a:tr h="2186424">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800" b="1">
                          <a:solidFill>
                            <a:schemeClr val="tx1"/>
                          </a:solidFill>
                          <a:latin typeface="Meiryo UI" panose="020B0604030504040204" pitchFamily="50" charset="-128"/>
                          <a:ea typeface="Meiryo UI" panose="020B0604030504040204" pitchFamily="50" charset="-128"/>
                        </a:rPr>
                        <a:t>実施前</a:t>
                      </a:r>
                    </a:p>
                  </a:txBody>
                  <a:tcPr marL="63305" marR="63305" marT="31652" marB="31652"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gridSpan="2">
                  <a:txBody>
                    <a:bodyPr/>
                    <a:lstStyle/>
                    <a:p>
                      <a:pPr marL="15875" indent="-15875" algn="ctr">
                        <a:spcBef>
                          <a:spcPts val="200"/>
                        </a:spcBef>
                        <a:buFont typeface="Arial" panose="020B0604020202020204" pitchFamily="34" charset="0"/>
                        <a:buNone/>
                      </a:pPr>
                      <a:r>
                        <a:rPr kumimoji="1" lang="ja-JP" altLang="en-US" sz="800" b="0" kern="1200">
                          <a:solidFill>
                            <a:srgbClr val="FF0000"/>
                          </a:solidFill>
                          <a:latin typeface="Meiryo UI" panose="020B0604030504040204" pitchFamily="50" charset="-128"/>
                          <a:ea typeface="Meiryo UI" panose="020B0604030504040204" pitchFamily="50" charset="-128"/>
                          <a:cs typeface="+mn-cs"/>
                        </a:rPr>
                        <a:t>例：情報発信前の</a:t>
                      </a:r>
                      <a:r>
                        <a:rPr kumimoji="1" lang="en-US" altLang="ja-JP" sz="800" b="0" kern="1200">
                          <a:solidFill>
                            <a:srgbClr val="FF0000"/>
                          </a:solidFill>
                          <a:latin typeface="Meiryo UI" panose="020B0604030504040204" pitchFamily="50" charset="-128"/>
                          <a:ea typeface="Meiryo UI" panose="020B0604030504040204" pitchFamily="50" charset="-128"/>
                          <a:cs typeface="+mn-cs"/>
                        </a:rPr>
                        <a:t>WEB</a:t>
                      </a:r>
                      <a:r>
                        <a:rPr kumimoji="1" lang="ja-JP" altLang="en-US" sz="800" b="0" kern="1200">
                          <a:solidFill>
                            <a:srgbClr val="FF0000"/>
                          </a:solidFill>
                          <a:latin typeface="Meiryo UI" panose="020B0604030504040204" pitchFamily="50" charset="-128"/>
                          <a:ea typeface="Meiryo UI" panose="020B0604030504040204" pitchFamily="50" charset="-128"/>
                          <a:cs typeface="+mn-cs"/>
                        </a:rPr>
                        <a:t>サイト・</a:t>
                      </a:r>
                      <a:r>
                        <a:rPr kumimoji="1" lang="en-US" altLang="ja-JP" sz="800" b="0" kern="1200">
                          <a:solidFill>
                            <a:srgbClr val="FF0000"/>
                          </a:solidFill>
                          <a:latin typeface="Meiryo UI" panose="020B0604030504040204" pitchFamily="50" charset="-128"/>
                          <a:ea typeface="Meiryo UI" panose="020B0604030504040204" pitchFamily="50" charset="-128"/>
                          <a:cs typeface="+mn-cs"/>
                        </a:rPr>
                        <a:t>SNS</a:t>
                      </a:r>
                      <a:r>
                        <a:rPr kumimoji="1" lang="ja-JP" altLang="en-US" sz="800" b="0" kern="1200">
                          <a:solidFill>
                            <a:srgbClr val="FF0000"/>
                          </a:solidFill>
                          <a:latin typeface="Meiryo UI" panose="020B0604030504040204" pitchFamily="50" charset="-128"/>
                          <a:ea typeface="Meiryo UI" panose="020B0604030504040204" pitchFamily="50" charset="-128"/>
                          <a:cs typeface="+mn-cs"/>
                        </a:rPr>
                        <a:t>画面</a:t>
                      </a:r>
                    </a:p>
                  </a:txBody>
                  <a:tcPr marL="63305" marR="63305" marT="31652" marB="31652"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hMerge="1">
                  <a:txBody>
                    <a:bodyPr/>
                    <a:lstStyle/>
                    <a:p>
                      <a:endParaRPr kumimoji="1" lang="ja-JP" altLang="en-US"/>
                    </a:p>
                  </a:txBody>
                  <a:tcPr/>
                </a:tc>
                <a:extLst>
                  <a:ext uri="{0D108BD9-81ED-4DB2-BD59-A6C34878D82A}">
                    <a16:rowId xmlns:a16="http://schemas.microsoft.com/office/drawing/2014/main" val="370372866"/>
                  </a:ext>
                </a:extLst>
              </a:tr>
              <a:tr h="2186424">
                <a:tc>
                  <a:txBody>
                    <a:bodyPr/>
                    <a:lstStyle/>
                    <a:p>
                      <a:pPr algn="ctr"/>
                      <a:r>
                        <a:rPr kumimoji="1" lang="ja-JP" altLang="en-US" sz="800" b="1">
                          <a:solidFill>
                            <a:sysClr val="windowText" lastClr="000000"/>
                          </a:solidFill>
                          <a:latin typeface="Meiryo UI" panose="020B0604030504040204" pitchFamily="50" charset="-128"/>
                          <a:ea typeface="Meiryo UI" panose="020B0604030504040204" pitchFamily="50" charset="-128"/>
                        </a:rPr>
                        <a:t>実施後</a:t>
                      </a:r>
                      <a:endParaRPr kumimoji="1" lang="en-US" altLang="ja-JP" sz="800" b="1">
                        <a:solidFill>
                          <a:sysClr val="windowText" lastClr="000000"/>
                        </a:solidFill>
                        <a:latin typeface="Meiryo UI" panose="020B0604030504040204" pitchFamily="50" charset="-128"/>
                        <a:ea typeface="Meiryo UI" panose="020B0604030504040204" pitchFamily="50" charset="-128"/>
                      </a:endParaRPr>
                    </a:p>
                  </a:txBody>
                  <a:tcPr marL="63305" marR="63305" marT="31652" marB="31652" vert="eaVert"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tc gridSpan="2">
                  <a:txBody>
                    <a:bodyPr/>
                    <a:lstStyle/>
                    <a:p>
                      <a:pPr marL="0" indent="0" algn="ctr">
                        <a:spcBef>
                          <a:spcPts val="200"/>
                        </a:spcBef>
                        <a:buFont typeface="Arial" panose="020B0604020202020204" pitchFamily="34" charset="0"/>
                        <a:buNone/>
                      </a:pPr>
                      <a:r>
                        <a:rPr kumimoji="1" lang="ja-JP" altLang="en-US" sz="800" b="0" kern="1200">
                          <a:solidFill>
                            <a:srgbClr val="FF0000"/>
                          </a:solidFill>
                          <a:latin typeface="Meiryo UI" panose="020B0604030504040204" pitchFamily="50" charset="-128"/>
                          <a:ea typeface="Meiryo UI" panose="020B0604030504040204" pitchFamily="50" charset="-128"/>
                          <a:cs typeface="+mn-cs"/>
                        </a:rPr>
                        <a:t>例：特設ページ公開後の画面や投稿実績</a:t>
                      </a:r>
                    </a:p>
                  </a:txBody>
                  <a:tcPr marL="63305" marR="63305" marT="31652" marB="31652"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noFill/>
                  </a:tcPr>
                </a:tc>
                <a:tc hMerge="1">
                  <a:txBody>
                    <a:bodyPr/>
                    <a:lstStyle/>
                    <a:p>
                      <a:endParaRPr kumimoji="1" lang="ja-JP" altLang="en-US"/>
                    </a:p>
                  </a:txBody>
                  <a:tcPr/>
                </a:tc>
                <a:extLst>
                  <a:ext uri="{0D108BD9-81ED-4DB2-BD59-A6C34878D82A}">
                    <a16:rowId xmlns:a16="http://schemas.microsoft.com/office/drawing/2014/main" val="3000109905"/>
                  </a:ext>
                </a:extLst>
              </a:tr>
            </a:tbl>
          </a:graphicData>
        </a:graphic>
      </p:graphicFrame>
      <p:sp>
        <p:nvSpPr>
          <p:cNvPr id="13" name="テキスト ボックス 12">
            <a:extLst>
              <a:ext uri="{FF2B5EF4-FFF2-40B4-BE49-F238E27FC236}">
                <a16:creationId xmlns:a16="http://schemas.microsoft.com/office/drawing/2014/main" id="{0B1A3670-DF1C-7716-32F5-24BB08BFA5D8}"/>
              </a:ext>
            </a:extLst>
          </p:cNvPr>
          <p:cNvSpPr txBox="1"/>
          <p:nvPr/>
        </p:nvSpPr>
        <p:spPr bwMode="gray">
          <a:xfrm>
            <a:off x="199673" y="870105"/>
            <a:ext cx="2710036" cy="185008"/>
          </a:xfrm>
          <a:prstGeom prst="rect">
            <a:avLst/>
          </a:prstGeom>
        </p:spPr>
        <p:txBody>
          <a:bodyPr vert="horz" wrap="none" lIns="0" tIns="0" rIns="0" bIns="0" rtlCol="0" anchor="ctr">
            <a:noAutofit/>
          </a:bodyPr>
          <a:lstStyle/>
          <a:p>
            <a:r>
              <a:rPr kumimoji="1" lang="en-US" altLang="ja-JP" sz="900" b="1">
                <a:solidFill>
                  <a:schemeClr val="accent2"/>
                </a:solidFill>
                <a:latin typeface="Meiryo UI" panose="020B0604030504040204" pitchFamily="50" charset="-128"/>
                <a:ea typeface="Meiryo UI" panose="020B0604030504040204" pitchFamily="50" charset="-128"/>
              </a:rPr>
              <a:t>5. </a:t>
            </a:r>
            <a:r>
              <a:rPr kumimoji="1" lang="zh-TW" altLang="en-US" sz="900" b="1">
                <a:solidFill>
                  <a:schemeClr val="accent2"/>
                </a:solidFill>
                <a:latin typeface="Meiryo UI" panose="020B0604030504040204" pitchFamily="50" charset="-128"/>
                <a:ea typeface="Meiryo UI" panose="020B0604030504040204" pitchFamily="50" charset="-128"/>
              </a:rPr>
              <a:t>事業実施状況</a:t>
            </a:r>
            <a:r>
              <a:rPr kumimoji="1" lang="en-US" altLang="ja-JP" sz="900" b="1">
                <a:solidFill>
                  <a:schemeClr val="accent2"/>
                </a:solidFill>
                <a:latin typeface="Meiryo UI" panose="020B0604030504040204" pitchFamily="50" charset="-128"/>
                <a:ea typeface="Meiryo UI" panose="020B0604030504040204" pitchFamily="50" charset="-128"/>
              </a:rPr>
              <a:t>【</a:t>
            </a:r>
            <a:r>
              <a:rPr kumimoji="1" lang="ja-JP" altLang="en-US" sz="900" b="1">
                <a:solidFill>
                  <a:schemeClr val="accent2"/>
                </a:solidFill>
                <a:latin typeface="Meiryo UI" panose="020B0604030504040204" pitchFamily="50" charset="-128"/>
                <a:ea typeface="Meiryo UI" panose="020B0604030504040204" pitchFamily="50" charset="-128"/>
              </a:rPr>
              <a:t>各補助事業</a:t>
            </a:r>
            <a:r>
              <a:rPr kumimoji="1" lang="en-US" altLang="ja-JP" sz="900" b="1">
                <a:solidFill>
                  <a:schemeClr val="accent2"/>
                </a:solidFill>
                <a:latin typeface="Meiryo UI" panose="020B0604030504040204" pitchFamily="50" charset="-128"/>
                <a:ea typeface="Meiryo UI" panose="020B0604030504040204" pitchFamily="50" charset="-128"/>
              </a:rPr>
              <a:t>】</a:t>
            </a:r>
            <a:endParaRPr kumimoji="1" lang="ja-JP" altLang="en-US" sz="900" b="1">
              <a:solidFill>
                <a:schemeClr val="accent2"/>
              </a:solidFill>
              <a:latin typeface="Meiryo UI" panose="020B0604030504040204" pitchFamily="50" charset="-128"/>
              <a:ea typeface="Meiryo UI" panose="020B0604030504040204" pitchFamily="50" charset="-128"/>
            </a:endParaRPr>
          </a:p>
        </p:txBody>
      </p:sp>
      <p:sp>
        <p:nvSpPr>
          <p:cNvPr id="23" name="正方形/長方形 22">
            <a:extLst>
              <a:ext uri="{FF2B5EF4-FFF2-40B4-BE49-F238E27FC236}">
                <a16:creationId xmlns:a16="http://schemas.microsoft.com/office/drawing/2014/main" id="{9B0DB064-09CD-0453-7B8D-5439D02DD381}"/>
              </a:ext>
            </a:extLst>
          </p:cNvPr>
          <p:cNvSpPr/>
          <p:nvPr/>
        </p:nvSpPr>
        <p:spPr bwMode="gray">
          <a:xfrm>
            <a:off x="185559" y="73891"/>
            <a:ext cx="9497117" cy="791158"/>
          </a:xfrm>
          <a:prstGeom prst="rect">
            <a:avLst/>
          </a:prstGeom>
          <a:solidFill>
            <a:schemeClr val="accent2">
              <a:lumMod val="20000"/>
              <a:lumOff val="80000"/>
            </a:schemeClr>
          </a:solidFill>
          <a:ln w="635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200" b="0" i="0" u="none" strike="noStrike" kern="1200" cap="none" spc="0" normalizeH="0" baseline="0" noProof="0">
              <a:ln>
                <a:noFill/>
              </a:ln>
              <a:effectLst/>
              <a:uLnTx/>
              <a:uFillTx/>
              <a:latin typeface="Meiryo UI" panose="020B0604030504040204" pitchFamily="50" charset="-128"/>
              <a:ea typeface="Meiryo UI" panose="020B0604030504040204" pitchFamily="50" charset="-128"/>
              <a:cs typeface="+mn-cs"/>
            </a:endParaRPr>
          </a:p>
        </p:txBody>
      </p:sp>
      <p:sp>
        <p:nvSpPr>
          <p:cNvPr id="31" name="テキスト ボックス 30">
            <a:extLst>
              <a:ext uri="{FF2B5EF4-FFF2-40B4-BE49-F238E27FC236}">
                <a16:creationId xmlns:a16="http://schemas.microsoft.com/office/drawing/2014/main" id="{E344B6AF-CAC5-9BDF-6F42-58A5F95E9896}"/>
              </a:ext>
            </a:extLst>
          </p:cNvPr>
          <p:cNvSpPr txBox="1"/>
          <p:nvPr/>
        </p:nvSpPr>
        <p:spPr bwMode="gray">
          <a:xfrm>
            <a:off x="306120" y="115591"/>
            <a:ext cx="2497142" cy="178806"/>
          </a:xfrm>
          <a:prstGeom prst="rect">
            <a:avLst/>
          </a:prstGeom>
          <a:solidFill>
            <a:schemeClr val="accent2"/>
          </a:solidFill>
        </p:spPr>
        <p:txBody>
          <a:bodyPr vert="horz" wrap="none" lIns="0" tIns="0" rIns="0" bIns="0" rtlCol="0" anchor="ctr">
            <a:noAutofit/>
          </a:bodyPr>
          <a:lstStyle/>
          <a:p>
            <a:pPr algn="ctr"/>
            <a:r>
              <a:rPr kumimoji="1" lang="ja-JP" altLang="en-US" sz="1000" b="1">
                <a:solidFill>
                  <a:schemeClr val="bg1"/>
                </a:solidFill>
                <a:latin typeface="Meiryo UI" panose="020B0604030504040204" pitchFamily="50" charset="-128"/>
                <a:ea typeface="Meiryo UI" panose="020B0604030504040204" pitchFamily="50" charset="-128"/>
              </a:rPr>
              <a:t>実績報告書</a:t>
            </a:r>
            <a:endParaRPr kumimoji="1" lang="en-US" altLang="ja-JP" sz="1000" b="1">
              <a:solidFill>
                <a:schemeClr val="bg1"/>
              </a:solidFill>
              <a:latin typeface="Meiryo UI" panose="020B0604030504040204" pitchFamily="50" charset="-128"/>
              <a:ea typeface="Meiryo UI" panose="020B0604030504040204" pitchFamily="50" charset="-128"/>
            </a:endParaRPr>
          </a:p>
        </p:txBody>
      </p:sp>
      <p:sp>
        <p:nvSpPr>
          <p:cNvPr id="32" name="テキスト ボックス 31">
            <a:extLst>
              <a:ext uri="{FF2B5EF4-FFF2-40B4-BE49-F238E27FC236}">
                <a16:creationId xmlns:a16="http://schemas.microsoft.com/office/drawing/2014/main" id="{CFDA742C-7C89-AF09-BEDD-B6A694B62474}"/>
              </a:ext>
            </a:extLst>
          </p:cNvPr>
          <p:cNvSpPr txBox="1"/>
          <p:nvPr/>
        </p:nvSpPr>
        <p:spPr bwMode="gray">
          <a:xfrm>
            <a:off x="306120" y="292251"/>
            <a:ext cx="6741033" cy="572798"/>
          </a:xfrm>
          <a:prstGeom prst="rect">
            <a:avLst/>
          </a:prstGeom>
        </p:spPr>
        <p:txBody>
          <a:bodyPr vert="horz" wrap="none" lIns="0" tIns="0" rIns="0" bIns="0" rtlCol="0" anchor="ctr">
            <a:noAutofit/>
          </a:bodyPr>
          <a:lstStyle/>
          <a:p>
            <a:r>
              <a:rPr kumimoji="1" lang="ja-JP" altLang="en-US" sz="900" b="1">
                <a:latin typeface="Meiryo UI" panose="020B0604030504040204" pitchFamily="50" charset="-128"/>
                <a:ea typeface="Meiryo UI" panose="020B0604030504040204" pitchFamily="50" charset="-128"/>
              </a:rPr>
              <a:t>補助事業名：○○市観光協会</a:t>
            </a:r>
            <a:endParaRPr kumimoji="1" lang="en-US" altLang="ja-JP" sz="900" b="1">
              <a:latin typeface="Meiryo UI" panose="020B0604030504040204" pitchFamily="50" charset="-128"/>
              <a:ea typeface="Meiryo UI" panose="020B0604030504040204" pitchFamily="50" charset="-128"/>
            </a:endParaRPr>
          </a:p>
          <a:p>
            <a:r>
              <a:rPr kumimoji="1" lang="ja-JP" altLang="en-US" sz="900" b="1">
                <a:latin typeface="Meiryo UI" panose="020B0604030504040204" pitchFamily="50" charset="-128"/>
                <a:ea typeface="Meiryo UI" panose="020B0604030504040204" pitchFamily="50" charset="-128"/>
                <a:cs typeface="Arial"/>
              </a:rPr>
              <a:t>補助対象事業者名：</a:t>
            </a:r>
            <a:r>
              <a:rPr kumimoji="1" lang="ja-JP" altLang="en-US" sz="900" b="1">
                <a:latin typeface="Meiryo UI" panose="020B0604030504040204" pitchFamily="50" charset="-128"/>
                <a:ea typeface="Meiryo UI" panose="020B0604030504040204" pitchFamily="50" charset="-128"/>
              </a:rPr>
              <a:t>早朝観光コンテンツ造成による観光需要の時間的分散化事業</a:t>
            </a:r>
            <a:endParaRPr kumimoji="1" lang="en-US" altLang="ja-JP" sz="900" b="1">
              <a:latin typeface="Meiryo UI" panose="020B0604030504040204" pitchFamily="50" charset="-128"/>
              <a:ea typeface="Meiryo UI" panose="020B0604030504040204" pitchFamily="50" charset="-128"/>
              <a:cs typeface="Arial"/>
            </a:endParaRPr>
          </a:p>
          <a:p>
            <a:r>
              <a:rPr kumimoji="1" lang="ja-JP" altLang="en-US" sz="800" b="1">
                <a:latin typeface="Meiryo UI" panose="020B0604030504040204" pitchFamily="50" charset="-128"/>
                <a:ea typeface="Meiryo UI" panose="020B0604030504040204" pitchFamily="50" charset="-128"/>
              </a:rPr>
              <a:t>対策計画名：○○地域における観光需要の適切な管理及び分散化推進計画　（申請主体名：○○市）</a:t>
            </a:r>
            <a:endParaRPr kumimoji="1" lang="en-US" altLang="ja-JP" sz="800" b="1">
              <a:latin typeface="Meiryo UI" panose="020B0604030504040204" pitchFamily="50" charset="-128"/>
              <a:ea typeface="Meiryo UI" panose="020B0604030504040204" pitchFamily="50" charset="-128"/>
            </a:endParaRPr>
          </a:p>
          <a:p>
            <a:r>
              <a:rPr kumimoji="1" lang="ja-JP" altLang="en-US" sz="800" b="1">
                <a:latin typeface="Meiryo UI" panose="020B0604030504040204" pitchFamily="50" charset="-128"/>
                <a:ea typeface="Meiryo UI" panose="020B0604030504040204" pitchFamily="50" charset="-128"/>
              </a:rPr>
              <a:t>対象地域：○○県○○市○○エリア</a:t>
            </a:r>
            <a:endParaRPr kumimoji="1" lang="en-US" altLang="ja-JP" sz="800" b="1">
              <a:latin typeface="Meiryo UI" panose="020B0604030504040204" pitchFamily="50" charset="-128"/>
              <a:ea typeface="Meiryo UI" panose="020B0604030504040204" pitchFamily="50" charset="-128"/>
            </a:endParaRPr>
          </a:p>
        </p:txBody>
      </p:sp>
      <p:sp>
        <p:nvSpPr>
          <p:cNvPr id="2" name="四角形: 角を丸くする 1">
            <a:extLst>
              <a:ext uri="{FF2B5EF4-FFF2-40B4-BE49-F238E27FC236}">
                <a16:creationId xmlns:a16="http://schemas.microsoft.com/office/drawing/2014/main" id="{036551DB-ACFD-0324-2FE6-E41D69FD2123}"/>
              </a:ext>
            </a:extLst>
          </p:cNvPr>
          <p:cNvSpPr/>
          <p:nvPr/>
        </p:nvSpPr>
        <p:spPr bwMode="gray">
          <a:xfrm>
            <a:off x="7086740" y="382288"/>
            <a:ext cx="2552727" cy="180000"/>
          </a:xfrm>
          <a:prstGeom prst="roundRect">
            <a:avLst/>
          </a:prstGeom>
          <a:solidFill>
            <a:schemeClr val="bg1"/>
          </a:solidFill>
          <a:ln w="635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zh-TW" altLang="en-US" sz="9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補助対象経費 総額：</a:t>
            </a:r>
            <a:r>
              <a:rPr kumimoji="1" lang="en-US" altLang="ja-JP" sz="9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12,000,000</a:t>
            </a:r>
            <a:r>
              <a:rPr kumimoji="1" lang="ja-JP" altLang="en-US" sz="9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円</a:t>
            </a:r>
          </a:p>
        </p:txBody>
      </p:sp>
      <p:sp>
        <p:nvSpPr>
          <p:cNvPr id="3" name="四角形: 角を丸くする 2">
            <a:extLst>
              <a:ext uri="{FF2B5EF4-FFF2-40B4-BE49-F238E27FC236}">
                <a16:creationId xmlns:a16="http://schemas.microsoft.com/office/drawing/2014/main" id="{47BDC4DB-E089-7B19-E4A5-5994766AD7A3}"/>
              </a:ext>
            </a:extLst>
          </p:cNvPr>
          <p:cNvSpPr/>
          <p:nvPr/>
        </p:nvSpPr>
        <p:spPr bwMode="gray">
          <a:xfrm>
            <a:off x="7086740" y="586534"/>
            <a:ext cx="2552727" cy="180000"/>
          </a:xfrm>
          <a:prstGeom prst="roundRect">
            <a:avLst/>
          </a:prstGeom>
          <a:solidFill>
            <a:schemeClr val="bg1"/>
          </a:solidFill>
          <a:ln w="635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zh-TW" altLang="en-US" sz="900" b="1">
                <a:solidFill>
                  <a:prstClr val="black"/>
                </a:solidFill>
                <a:latin typeface="Meiryo UI" panose="020B0604030504040204" pitchFamily="50" charset="-128"/>
                <a:ea typeface="Meiryo UI" panose="020B0604030504040204" pitchFamily="50" charset="-128"/>
                <a:cs typeface="+mn-cs"/>
              </a:rPr>
              <a:t>申請補助金額 総額：</a:t>
            </a:r>
            <a:r>
              <a:rPr kumimoji="1" lang="en-US" altLang="ja-JP" sz="900" b="1">
                <a:solidFill>
                  <a:prstClr val="black"/>
                </a:solidFill>
                <a:latin typeface="Meiryo UI" panose="020B0604030504040204" pitchFamily="50" charset="-128"/>
                <a:ea typeface="Meiryo UI" panose="020B0604030504040204" pitchFamily="50" charset="-128"/>
                <a:cs typeface="+mn-cs"/>
              </a:rPr>
              <a:t>8,000,000</a:t>
            </a:r>
            <a:r>
              <a:rPr kumimoji="1" lang="ja-JP" altLang="en-US" sz="900" b="1">
                <a:solidFill>
                  <a:prstClr val="black"/>
                </a:solidFill>
                <a:latin typeface="Meiryo UI" panose="020B0604030504040204" pitchFamily="50" charset="-128"/>
                <a:ea typeface="Meiryo UI" panose="020B0604030504040204" pitchFamily="50" charset="-128"/>
                <a:cs typeface="+mn-cs"/>
              </a:rPr>
              <a:t>円</a:t>
            </a:r>
            <a:endParaRPr kumimoji="1" lang="ja-JP" altLang="en-US" sz="9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grpSp>
        <p:nvGrpSpPr>
          <p:cNvPr id="4" name="グループ化 3">
            <a:extLst>
              <a:ext uri="{FF2B5EF4-FFF2-40B4-BE49-F238E27FC236}">
                <a16:creationId xmlns:a16="http://schemas.microsoft.com/office/drawing/2014/main" id="{8A1ED1D3-88EE-5674-33EB-BB29B2F54FE7}"/>
              </a:ext>
            </a:extLst>
          </p:cNvPr>
          <p:cNvGrpSpPr/>
          <p:nvPr/>
        </p:nvGrpSpPr>
        <p:grpSpPr>
          <a:xfrm>
            <a:off x="7086740" y="175858"/>
            <a:ext cx="2552727" cy="180000"/>
            <a:chOff x="9869989" y="2521982"/>
            <a:chExt cx="1944000" cy="180000"/>
          </a:xfrm>
        </p:grpSpPr>
        <p:sp>
          <p:nvSpPr>
            <p:cNvPr id="5" name="四角形: 角を丸くする 4">
              <a:extLst>
                <a:ext uri="{FF2B5EF4-FFF2-40B4-BE49-F238E27FC236}">
                  <a16:creationId xmlns:a16="http://schemas.microsoft.com/office/drawing/2014/main" id="{91FAB588-E8D3-4542-0E80-E336FB78EAAA}"/>
                </a:ext>
              </a:extLst>
            </p:cNvPr>
            <p:cNvSpPr/>
            <p:nvPr/>
          </p:nvSpPr>
          <p:spPr bwMode="gray">
            <a:xfrm>
              <a:off x="9869989" y="2521982"/>
              <a:ext cx="1944000" cy="180000"/>
            </a:xfrm>
            <a:prstGeom prst="roundRect">
              <a:avLst/>
            </a:prstGeom>
            <a:solidFill>
              <a:schemeClr val="bg1"/>
            </a:solidFill>
            <a:ln w="635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900" b="1"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地域一体型</a:t>
              </a:r>
              <a:endParaRPr kumimoji="1" lang="ja-JP" altLang="en-US" sz="90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6" name="四角形: 角を丸くする 5">
              <a:extLst>
                <a:ext uri="{FF2B5EF4-FFF2-40B4-BE49-F238E27FC236}">
                  <a16:creationId xmlns:a16="http://schemas.microsoft.com/office/drawing/2014/main" id="{66C89A77-A840-2F40-A06E-35B1BDF2BAFC}"/>
                </a:ext>
              </a:extLst>
            </p:cNvPr>
            <p:cNvSpPr/>
            <p:nvPr/>
          </p:nvSpPr>
          <p:spPr bwMode="gray">
            <a:xfrm>
              <a:off x="9869989" y="2521982"/>
              <a:ext cx="360000" cy="180000"/>
            </a:xfrm>
            <a:prstGeom prst="roundRect">
              <a:avLst/>
            </a:prstGeom>
            <a:solidFill>
              <a:schemeClr val="accent2"/>
            </a:solidFill>
            <a:ln w="635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900" b="1" i="0" u="none" strike="noStrike" kern="1200" cap="none" spc="0" normalizeH="0" baseline="0" noProof="0">
                  <a:ln>
                    <a:noFill/>
                  </a:ln>
                  <a:solidFill>
                    <a:schemeClr val="bg1"/>
                  </a:solidFill>
                  <a:effectLst/>
                  <a:uLnTx/>
                  <a:uFillTx/>
                  <a:latin typeface="Meiryo UI" panose="020B0604030504040204" pitchFamily="50" charset="-128"/>
                  <a:ea typeface="Meiryo UI" panose="020B0604030504040204" pitchFamily="50" charset="-128"/>
                  <a:cs typeface="+mn-cs"/>
                </a:rPr>
                <a:t>類型</a:t>
              </a:r>
            </a:p>
          </p:txBody>
        </p:sp>
      </p:grpSp>
    </p:spTree>
    <p:extLst>
      <p:ext uri="{BB962C8B-B14F-4D97-AF65-F5344CB8AC3E}">
        <p14:creationId xmlns:p14="http://schemas.microsoft.com/office/powerpoint/2010/main" val="284975192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35e8e40f-b990-41de-a0fc-543397efce71"/>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T Template_A4_J_202501">
  <a:themeElements>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Deloitte Font2024">
      <a:majorFont>
        <a:latin typeface="Calibri"/>
        <a:ea typeface="Yu Gothic UI"/>
        <a:cs typeface=""/>
      </a:majorFont>
      <a:minorFont>
        <a:latin typeface="Calibri"/>
        <a:ea typeface="Yu Gothic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BBBCBC"/>
        </a:solidFill>
        <a:ln w="12700" algn="ctr">
          <a:solidFill>
            <a:srgbClr val="BBBCBC"/>
          </a:solidFill>
          <a:miter lim="800000"/>
          <a:headEnd/>
          <a:tailEnd/>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spDef>
    <a:lnDef>
      <a:spPr bwMode="gray">
        <a:ln w="1270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none" lIns="0" tIns="0" rIns="0" bIns="0" rtlCol="0">
        <a:spAutoFit/>
      </a:bodyPr>
      <a:lstStyle>
        <a:def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DT Template_A4_J.pptx" id="{A322A4CF-329E-44C5-BFCF-BDBFC8CD376B}" vid="{BA7E0DC6-74BA-4FCF-93FA-186C8C23C441}"/>
    </a:ext>
  </a:extLst>
</a:theme>
</file>

<file path=ppt/theme/theme2.xml><?xml version="1.0" encoding="utf-8"?>
<a:theme xmlns:a="http://schemas.openxmlformats.org/drawingml/2006/main" name="DT Template_A4_J_202501_基本版②">
  <a:themeElements>
    <a:clrScheme name="DT">
      <a:dk1>
        <a:sysClr val="windowText" lastClr="000000"/>
      </a:dk1>
      <a:lt1>
        <a:sysClr val="window" lastClr="FFFFFF"/>
      </a:lt1>
      <a:dk2>
        <a:srgbClr val="53565A"/>
      </a:dk2>
      <a:lt2>
        <a:srgbClr val="D0D0CE"/>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Deloitte Font2024">
      <a:majorFont>
        <a:latin typeface="Calibri"/>
        <a:ea typeface="Yu Gothic UI"/>
        <a:cs typeface=""/>
      </a:majorFont>
      <a:minorFont>
        <a:latin typeface="Calibri"/>
        <a:ea typeface="Yu Gothic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BBBCBC"/>
        </a:solidFill>
        <a:ln w="12700" algn="ctr">
          <a:solidFill>
            <a:srgbClr val="BBBCBC"/>
          </a:solidFill>
          <a:miter lim="800000"/>
          <a:headEnd/>
          <a:tailEnd/>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spDef>
    <a:lnDef>
      <a:spPr bwMode="gray">
        <a:ln w="1270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none" lIns="0" tIns="0" rIns="0" bIns="0" rtlCol="0">
        <a:spAutoFit/>
      </a:bodyPr>
      <a:lstStyle>
        <a:def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DT Template_A4_J.pptx" id="{A322A4CF-329E-44C5-BFCF-BDBFC8CD376B}" vid="{D48BC682-A283-48D7-868B-A5A8AAA665C0}"/>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d85c978-2231-4535-9a29-82d8d50718e4">
      <Terms xmlns="http://schemas.microsoft.com/office/infopath/2007/PartnerControls"/>
    </lcf76f155ced4ddcb4097134ff3c332f>
    <TaxCatchAll xmlns="dff9c8ec-6335-401b-98d1-76538194230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9E65CB7DF5E0814A885823ACA03ED713" ma:contentTypeVersion="12" ma:contentTypeDescription="新しいドキュメントを作成します。" ma:contentTypeScope="" ma:versionID="19e8b869a40a35acd823a025a76141f9">
  <xsd:schema xmlns:xsd="http://www.w3.org/2001/XMLSchema" xmlns:xs="http://www.w3.org/2001/XMLSchema" xmlns:p="http://schemas.microsoft.com/office/2006/metadata/properties" xmlns:ns2="ed85c978-2231-4535-9a29-82d8d50718e4" xmlns:ns3="dff9c8ec-6335-401b-98d1-76538194230e" targetNamespace="http://schemas.microsoft.com/office/2006/metadata/properties" ma:root="true" ma:fieldsID="e214cd9ef97a04a89c8cabb0b80361a6" ns2:_="" ns3:_="">
    <xsd:import namespace="ed85c978-2231-4535-9a29-82d8d50718e4"/>
    <xsd:import namespace="dff9c8ec-6335-401b-98d1-76538194230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d85c978-2231-4535-9a29-82d8d50718e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6ebeabc6-1c0c-4751-aeab-3e30fad09a76"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ff9c8ec-6335-401b-98d1-76538194230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0207549-222a-4bdc-8ead-67f0d27ea9fa}" ma:internalName="TaxCatchAll" ma:showField="CatchAllData" ma:web="dff9c8ec-6335-401b-98d1-76538194230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E21B286-A395-480F-812B-D3810D1663A3}">
  <ds:schemaRefs>
    <ds:schemaRef ds:uri="696c315d-fd52-4ee6-a281-cf8a4c3da848"/>
    <ds:schemaRef ds:uri="7ba5315f-df62-43e7-9278-e63b66b73b81"/>
    <ds:schemaRef ds:uri="dff9c8ec-6335-401b-98d1-76538194230e"/>
    <ds:schemaRef ds:uri="ed85c978-2231-4535-9a29-82d8d50718e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2060758-3644-400F-9F43-48E4D9F7F526}">
  <ds:schemaRefs>
    <ds:schemaRef ds:uri="http://schemas.microsoft.com/sharepoint/v3/contenttype/forms"/>
  </ds:schemaRefs>
</ds:datastoreItem>
</file>

<file path=customXml/itemProps3.xml><?xml version="1.0" encoding="utf-8"?>
<ds:datastoreItem xmlns:ds="http://schemas.openxmlformats.org/officeDocument/2006/customXml" ds:itemID="{66D78E0C-68BA-4427-8738-2B0515DA958A}">
  <ds:schemaRefs>
    <ds:schemaRef ds:uri="dff9c8ec-6335-401b-98d1-76538194230e"/>
    <ds:schemaRef ds:uri="ed85c978-2231-4535-9a29-82d8d50718e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dbb4fa5d-3ac5-4415-967c-34900a0e1c6f}" enabled="1" method="Privileged" siteId="{a629ef32-67ba-47a6-8eb3-ec43935644fc}" removed="0"/>
  <clbl:label id="{ea60d57e-af5b-4752-ac57-3e4f28ca11dc}" enabled="1" method="Standard" siteId="{36da45f1-dd2c-4d1f-af13-5abe46b99921}" removed="0"/>
</clbl:labelList>
</file>

<file path=docProps/app.xml><?xml version="1.0" encoding="utf-8"?>
<Properties xmlns="http://schemas.openxmlformats.org/officeDocument/2006/extended-properties" xmlns:vt="http://schemas.openxmlformats.org/officeDocument/2006/docPropsVTypes">
  <Template>DT Template_A4_J</Template>
  <TotalTime>1</TotalTime>
  <Words>2071</Words>
  <Application>Microsoft Macintosh PowerPoint</Application>
  <PresentationFormat>A4 210 x 297 mm</PresentationFormat>
  <Paragraphs>307</Paragraphs>
  <Slides>4</Slides>
  <Notes>4</Notes>
  <HiddenSlides>0</HiddenSlides>
  <MMClips>0</MMClips>
  <ScaleCrop>false</ScaleCrop>
  <HeadingPairs>
    <vt:vector size="8" baseType="variant">
      <vt:variant>
        <vt:lpstr>使用されているフォント</vt:lpstr>
      </vt:variant>
      <vt:variant>
        <vt:i4>7</vt:i4>
      </vt:variant>
      <vt:variant>
        <vt:lpstr>テーマ</vt:lpstr>
      </vt:variant>
      <vt:variant>
        <vt:i4>2</vt:i4>
      </vt:variant>
      <vt:variant>
        <vt:lpstr>埋め込まれた OLE サーバー</vt:lpstr>
      </vt:variant>
      <vt:variant>
        <vt:i4>1</vt:i4>
      </vt:variant>
      <vt:variant>
        <vt:lpstr>スライド タイトル</vt:lpstr>
      </vt:variant>
      <vt:variant>
        <vt:i4>4</vt:i4>
      </vt:variant>
    </vt:vector>
  </HeadingPairs>
  <TitlesOfParts>
    <vt:vector size="14" baseType="lpstr">
      <vt:lpstr>Meiryo UI</vt:lpstr>
      <vt:lpstr>Yu Gothic UI</vt:lpstr>
      <vt:lpstr>游ゴシック</vt:lpstr>
      <vt:lpstr>Arial</vt:lpstr>
      <vt:lpstr>Calibri</vt:lpstr>
      <vt:lpstr>Verdana</vt:lpstr>
      <vt:lpstr>Wingdings</vt:lpstr>
      <vt:lpstr>DT Template_A4_J_202501</vt:lpstr>
      <vt:lpstr>DT Template_A4_J_202501_基本版②</vt:lpstr>
      <vt:lpstr>think-cell スライド</vt:lpstr>
      <vt:lpstr>PowerPoint プレゼンテーション</vt:lpstr>
      <vt:lpstr>PowerPoint プレゼンテーション</vt:lpstr>
      <vt:lpstr>PowerPoint プレゼンテーション</vt:lpstr>
      <vt:lpstr>PowerPoint プレゼンテーション</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subject/>
  <dc:creator/>
  <cp:keywords/>
  <dc:description/>
  <cp:lastModifiedBy>　</cp:lastModifiedBy>
  <cp:revision>4</cp:revision>
  <cp:lastPrinted>2025-09-19T02:51:12Z</cp:lastPrinted>
  <dcterms:created xsi:type="dcterms:W3CDTF">2025-06-19T01:09:09Z</dcterms:created>
  <dcterms:modified xsi:type="dcterms:W3CDTF">2026-10-07T09:46:29Z</dcterms:modified>
  <cp:category/>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0x0101009E65CB7DF5E0814A885823ACA03ED713</vt:lpwstr>
  </property>
  <property fmtid="{D5CDD505-2E9C-101B-9397-08002B2CF9AE}" pid="3" name="MSIP_Label_ea60d57e-af5b-4752-ac57-3e4f28ca11dc_Enabled">
    <vt:lpwstr>true</vt:lpwstr>
  </property>
  <property fmtid="{D5CDD505-2E9C-101B-9397-08002B2CF9AE}" pid="4" name="MSIP_Label_ea60d57e-af5b-4752-ac57-3e4f28ca11dc_SetDate">
    <vt:lpwstr>2021-06-10T06:45:02Z</vt:lpwstr>
  </property>
  <property fmtid="{D5CDD505-2E9C-101B-9397-08002B2CF9AE}" pid="5" name="MSIP_Label_ea60d57e-af5b-4752-ac57-3e4f28ca11dc_Method">
    <vt:lpwstr>Standard</vt:lpwstr>
  </property>
  <property fmtid="{D5CDD505-2E9C-101B-9397-08002B2CF9AE}" pid="6" name="MSIP_Label_ea60d57e-af5b-4752-ac57-3e4f28ca11dc_Name">
    <vt:lpwstr>ea60d57e-af5b-4752-ac57-3e4f28ca11dc</vt:lpwstr>
  </property>
  <property fmtid="{D5CDD505-2E9C-101B-9397-08002B2CF9AE}" pid="7" name="MSIP_Label_ea60d57e-af5b-4752-ac57-3e4f28ca11dc_SiteId">
    <vt:lpwstr>36da45f1-dd2c-4d1f-af13-5abe46b99921</vt:lpwstr>
  </property>
  <property fmtid="{D5CDD505-2E9C-101B-9397-08002B2CF9AE}" pid="8" name="MSIP_Label_ea60d57e-af5b-4752-ac57-3e4f28ca11dc_ActionId">
    <vt:lpwstr>345753b9-61e8-4351-aba5-64732c5426f6</vt:lpwstr>
  </property>
  <property fmtid="{D5CDD505-2E9C-101B-9397-08002B2CF9AE}" pid="9" name="MSIP_Label_ea60d57e-af5b-4752-ac57-3e4f28ca11dc_ContentBits">
    <vt:lpwstr>0</vt:lpwstr>
  </property>
  <property fmtid="{D5CDD505-2E9C-101B-9397-08002B2CF9AE}" pid="10" name="MediaServiceImageTags">
    <vt:lpwstr/>
  </property>
</Properties>
</file>